
<file path=[Content_Types].xml><?xml version="1.0" encoding="utf-8"?>
<Types xmlns="http://schemas.openxmlformats.org/package/2006/content-types">
  <Default Extension="xml" ContentType="application/vnd.openxmlformats-officedocument.presentationml.presentation.main+xml"/>
  <Default Extension="png" ContentType="image/png"/>
  <Default Extension="rels" ContentType="application/vnd.openxmlformats-package.relationships+xml"/>
  <Override PartName="/ppt/slideMasters/slideMaster11.xml" ContentType="application/vnd.openxmlformats-officedocument.presentationml.slideMaster+xml"/>
  <Override PartName="/ppt/slideLayouts/slideLayout31.xml" ContentType="application/vnd.openxmlformats-officedocument.presentationml.slideLayout+xml"/>
  <Override PartName="/ppt/slideLayouts/slideLayout22.xml" ContentType="application/vnd.openxmlformats-officedocument.presentationml.slideLayout+xml"/>
  <Override PartName="/ppt/slideLayouts/slideLayout13.xml" ContentType="application/vnd.openxmlformats-officedocument.presentationml.slideLayout+xml"/>
  <Override PartName="/ppt/theme/theme11.xml" ContentType="application/vnd.openxmlformats-officedocument.theme+xml"/>
  <Override PartName="/ppt/slideLayouts/slideLayout44.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Types>
</file>

<file path=_rels/.rels>&#65279;<?xml version="1.0" encoding="utf-8"?><Relationships xmlns="http://schemas.openxmlformats.org/package/2006/relationships"><Relationship Type="http://schemas.openxmlformats.org/officeDocument/2006/relationships/officeDocument" Target="/ppt/presentation.xml" Id="R9af863763f314557" /></Relationships>
</file>

<file path=ppt/presentation.xml><?xml version="1.0" encoding="utf-8"?>
<p:presentation xmlns:p="http://schemas.openxmlformats.org/presentationml/2006/main" saveSubsetFonts="1" autoCompressPictures="0">
  <p:sldMasterIdLst>
    <p:sldMasterId xmlns:r="http://schemas.openxmlformats.org/officeDocument/2006/relationships" r:id="rId1"/>
  </p:sldMasterIdLst>
  <p:sldIdLst>
    <p:sldId xmlns:r="http://schemas.openxmlformats.org/officeDocument/2006/relationships" id="256" r:id="R472fdcf0918b48c4"/>
    <p:sldId xmlns:r="http://schemas.openxmlformats.org/officeDocument/2006/relationships" id="257" r:id="R26e0fac54aa747fd"/>
    <p:sldId xmlns:r="http://schemas.openxmlformats.org/officeDocument/2006/relationships" id="258" r:id="R681a0a99ce3648f6"/>
    <p:sldId xmlns:r="http://schemas.openxmlformats.org/officeDocument/2006/relationships" id="259" r:id="Rc2ceebd73d9c4818"/>
    <p:sldId xmlns:r="http://schemas.openxmlformats.org/officeDocument/2006/relationships" id="260" r:id="R635eb141cec44b16"/>
    <p:sldId xmlns:r="http://schemas.openxmlformats.org/officeDocument/2006/relationships" id="261" r:id="Rc4339427e2524d97"/>
    <p:sldId xmlns:r="http://schemas.openxmlformats.org/officeDocument/2006/relationships" id="262" r:id="R7aa8474941604edf"/>
    <p:sldId xmlns:r="http://schemas.openxmlformats.org/officeDocument/2006/relationships" id="263" r:id="R0e4fe247acdd4032"/>
    <p:sldId xmlns:r="http://schemas.openxmlformats.org/officeDocument/2006/relationships" id="264" r:id="R4707a06fef60467e"/>
    <p:sldId xmlns:r="http://schemas.openxmlformats.org/officeDocument/2006/relationships" id="265" r:id="R995224fbe6414947"/>
    <p:sldId xmlns:r="http://schemas.openxmlformats.org/officeDocument/2006/relationships" id="266" r:id="R08539c5dfb3b48ff"/>
    <p:sldId xmlns:r="http://schemas.openxmlformats.org/officeDocument/2006/relationships" id="267" r:id="Rae702958d96e406e"/>
    <p:sldId xmlns:r="http://schemas.openxmlformats.org/officeDocument/2006/relationships" id="268" r:id="Rbea789c61dce4e84"/>
    <p:sldId xmlns:r="http://schemas.openxmlformats.org/officeDocument/2006/relationships" id="269" r:id="Rfddc9ad1a8c54576"/>
    <p:sldId xmlns:r="http://schemas.openxmlformats.org/officeDocument/2006/relationships" id="270" r:id="R5e72893f7edb4c8e"/>
    <p:sldId xmlns:r="http://schemas.openxmlformats.org/officeDocument/2006/relationships" id="271" r:id="Rb9409db87b504835"/>
    <p:sldId xmlns:r="http://schemas.openxmlformats.org/officeDocument/2006/relationships" id="272" r:id="R3eeb4839ea92463f"/>
    <p:sldId xmlns:r="http://schemas.openxmlformats.org/officeDocument/2006/relationships" id="273" r:id="R0ba79e1f81dc4e9c"/>
    <p:sldId xmlns:r="http://schemas.openxmlformats.org/officeDocument/2006/relationships" id="274" r:id="R8d5936fe951042f4"/>
    <p:sldId xmlns:r="http://schemas.openxmlformats.org/officeDocument/2006/relationships" id="275" r:id="R9e4e4f72f7de4242"/>
    <p:sldId xmlns:r="http://schemas.openxmlformats.org/officeDocument/2006/relationships" id="276" r:id="R1b70f262e1144320"/>
    <p:sldId xmlns:r="http://schemas.openxmlformats.org/officeDocument/2006/relationships" id="277" r:id="R6673c1cb54bd430c"/>
    <p:sldId xmlns:r="http://schemas.openxmlformats.org/officeDocument/2006/relationships" id="278" r:id="R4dc2b3fe15eb43bd"/>
    <p:sldId xmlns:r="http://schemas.openxmlformats.org/officeDocument/2006/relationships" id="279" r:id="R241f9378731144b6"/>
    <p:sldId xmlns:r="http://schemas.openxmlformats.org/officeDocument/2006/relationships" id="280" r:id="Rfb5633bdd64649cd"/>
    <p:sldId xmlns:r="http://schemas.openxmlformats.org/officeDocument/2006/relationships" id="281" r:id="Rbdba8975996f4b73"/>
    <p:sldId xmlns:r="http://schemas.openxmlformats.org/officeDocument/2006/relationships" id="282" r:id="Rb9e2ee001b4948d6"/>
    <p:sldId xmlns:r="http://schemas.openxmlformats.org/officeDocument/2006/relationships" id="283" r:id="R00efd28c17e246db"/>
    <p:sldId xmlns:r="http://schemas.openxmlformats.org/officeDocument/2006/relationships" id="284" r:id="R5956a6b2241342b8"/>
    <p:sldId xmlns:r="http://schemas.openxmlformats.org/officeDocument/2006/relationships" id="285" r:id="R48f2d52bce0f4bbe"/>
    <p:sldId xmlns:r="http://schemas.openxmlformats.org/officeDocument/2006/relationships" id="286" r:id="R0321348959dd42bc"/>
    <p:sldId xmlns:r="http://schemas.openxmlformats.org/officeDocument/2006/relationships" id="287" r:id="R74f14f1a45bf4ed1"/>
    <p:sldId xmlns:r="http://schemas.openxmlformats.org/officeDocument/2006/relationships" id="288" r:id="R494b6e3c9c144614"/>
    <p:sldId xmlns:r="http://schemas.openxmlformats.org/officeDocument/2006/relationships" id="289" r:id="Rd5c966253c8e45af"/>
    <p:sldId xmlns:r="http://schemas.openxmlformats.org/officeDocument/2006/relationships" id="290" r:id="Ra1873be8932b4535"/>
    <p:sldId xmlns:r="http://schemas.openxmlformats.org/officeDocument/2006/relationships" id="291" r:id="Rab51aaec9f5842a1"/>
    <p:sldId xmlns:r="http://schemas.openxmlformats.org/officeDocument/2006/relationships" id="292" r:id="Rf764ae2ca6224739"/>
    <p:sldId xmlns:r="http://schemas.openxmlformats.org/officeDocument/2006/relationships" id="293" r:id="R559a0cb3600542f1"/>
    <p:sldId xmlns:r="http://schemas.openxmlformats.org/officeDocument/2006/relationships" id="294" r:id="R60fc5f50ada84dde"/>
    <p:sldId xmlns:r="http://schemas.openxmlformats.org/officeDocument/2006/relationships" id="295" r:id="R3778ecfd31db4811"/>
    <p:sldId xmlns:r="http://schemas.openxmlformats.org/officeDocument/2006/relationships" id="296" r:id="R97a7eb7e183d4c96"/>
    <p:sldId xmlns:r="http://schemas.openxmlformats.org/officeDocument/2006/relationships" id="297" r:id="R6ed1aa9394214d93"/>
    <p:sldId xmlns:r="http://schemas.openxmlformats.org/officeDocument/2006/relationships" id="298" r:id="Re9da3a0448a04569"/>
    <p:sldId xmlns:r="http://schemas.openxmlformats.org/officeDocument/2006/relationships" id="299" r:id="R97ac51cacdec456c"/>
    <p:sldId xmlns:r="http://schemas.openxmlformats.org/officeDocument/2006/relationships" id="300" r:id="R460f95afc6b04f21"/>
    <p:sldId xmlns:r="http://schemas.openxmlformats.org/officeDocument/2006/relationships" id="301" r:id="R86d0407e9b024586"/>
    <p:sldId xmlns:r="http://schemas.openxmlformats.org/officeDocument/2006/relationships" id="302" r:id="Rc3936a6b30774dad"/>
    <p:sldId xmlns:r="http://schemas.openxmlformats.org/officeDocument/2006/relationships" id="303" r:id="Re74d0b78e7764630"/>
    <p:sldId xmlns:r="http://schemas.openxmlformats.org/officeDocument/2006/relationships" id="304" r:id="Rc04f16539a694a5c"/>
    <p:sldId xmlns:r="http://schemas.openxmlformats.org/officeDocument/2006/relationships" id="305" r:id="Rb09cf821bc774b44"/>
  </p:sldIdLst>
  <p:sldSz cx="9144000" cy="5143500" type="screen16x9"/>
  <p:notesSz cx="6858000" cy="9144000"/>
  <p:defaultTextStyle/>
</p:presentation>
</file>

<file path=ppt/_rels/presentation.xml.rels>&#65279;<?xml version="1.0" encoding="utf-8"?><Relationships xmlns="http://schemas.openxmlformats.org/package/2006/relationships"><Relationship Type="http://schemas.openxmlformats.org/officeDocument/2006/relationships/slideMaster" Target="/ppt/slideMasters/slideMaster11.xml" Id="rId1" /><Relationship Type="http://schemas.openxmlformats.org/officeDocument/2006/relationships/slide" Target="/ppt/slides/slide1.xml" Id="R472fdcf0918b48c4" /><Relationship Type="http://schemas.openxmlformats.org/officeDocument/2006/relationships/slide" Target="/ppt/slides/slide2.xml" Id="R26e0fac54aa747fd" /><Relationship Type="http://schemas.openxmlformats.org/officeDocument/2006/relationships/slide" Target="/ppt/slides/slide3.xml" Id="R681a0a99ce3648f6" /><Relationship Type="http://schemas.openxmlformats.org/officeDocument/2006/relationships/slide" Target="/ppt/slides/slide4.xml" Id="Rc2ceebd73d9c4818" /><Relationship Type="http://schemas.openxmlformats.org/officeDocument/2006/relationships/slide" Target="/ppt/slides/slide5.xml" Id="R635eb141cec44b16" /><Relationship Type="http://schemas.openxmlformats.org/officeDocument/2006/relationships/slide" Target="/ppt/slides/slide6.xml" Id="Rc4339427e2524d97" /><Relationship Type="http://schemas.openxmlformats.org/officeDocument/2006/relationships/slide" Target="/ppt/slides/slide7.xml" Id="R7aa8474941604edf" /><Relationship Type="http://schemas.openxmlformats.org/officeDocument/2006/relationships/slide" Target="/ppt/slides/slide8.xml" Id="R0e4fe247acdd4032" /><Relationship Type="http://schemas.openxmlformats.org/officeDocument/2006/relationships/slide" Target="/ppt/slides/slide9.xml" Id="R4707a06fef60467e" /><Relationship Type="http://schemas.openxmlformats.org/officeDocument/2006/relationships/slide" Target="/ppt/slides/slide10.xml" Id="R995224fbe6414947" /><Relationship Type="http://schemas.openxmlformats.org/officeDocument/2006/relationships/slide" Target="/ppt/slides/slide11.xml" Id="R08539c5dfb3b48ff" /><Relationship Type="http://schemas.openxmlformats.org/officeDocument/2006/relationships/slide" Target="/ppt/slides/slide12.xml" Id="Rae702958d96e406e" /><Relationship Type="http://schemas.openxmlformats.org/officeDocument/2006/relationships/slide" Target="/ppt/slides/slide13.xml" Id="Rbea789c61dce4e84" /><Relationship Type="http://schemas.openxmlformats.org/officeDocument/2006/relationships/slide" Target="/ppt/slides/slide14.xml" Id="Rfddc9ad1a8c54576" /><Relationship Type="http://schemas.openxmlformats.org/officeDocument/2006/relationships/slide" Target="/ppt/slides/slide15.xml" Id="R5e72893f7edb4c8e" /><Relationship Type="http://schemas.openxmlformats.org/officeDocument/2006/relationships/slide" Target="/ppt/slides/slide16.xml" Id="Rb9409db87b504835" /><Relationship Type="http://schemas.openxmlformats.org/officeDocument/2006/relationships/slide" Target="/ppt/slides/slide17.xml" Id="R3eeb4839ea92463f" /><Relationship Type="http://schemas.openxmlformats.org/officeDocument/2006/relationships/slide" Target="/ppt/slides/slide18.xml" Id="R0ba79e1f81dc4e9c" /><Relationship Type="http://schemas.openxmlformats.org/officeDocument/2006/relationships/slide" Target="/ppt/slides/slide19.xml" Id="R8d5936fe951042f4" /><Relationship Type="http://schemas.openxmlformats.org/officeDocument/2006/relationships/slide" Target="/ppt/slides/slide20.xml" Id="R9e4e4f72f7de4242" /><Relationship Type="http://schemas.openxmlformats.org/officeDocument/2006/relationships/slide" Target="/ppt/slides/slide21.xml" Id="R1b70f262e1144320" /><Relationship Type="http://schemas.openxmlformats.org/officeDocument/2006/relationships/slide" Target="/ppt/slides/slide22.xml" Id="R6673c1cb54bd430c" /><Relationship Type="http://schemas.openxmlformats.org/officeDocument/2006/relationships/slide" Target="/ppt/slides/slide23.xml" Id="R4dc2b3fe15eb43bd" /><Relationship Type="http://schemas.openxmlformats.org/officeDocument/2006/relationships/slide" Target="/ppt/slides/slide24.xml" Id="R241f9378731144b6" /><Relationship Type="http://schemas.openxmlformats.org/officeDocument/2006/relationships/slide" Target="/ppt/slides/slide25.xml" Id="Rfb5633bdd64649cd" /><Relationship Type="http://schemas.openxmlformats.org/officeDocument/2006/relationships/slide" Target="/ppt/slides/slide26.xml" Id="Rbdba8975996f4b73" /><Relationship Type="http://schemas.openxmlformats.org/officeDocument/2006/relationships/slide" Target="/ppt/slides/slide27.xml" Id="Rb9e2ee001b4948d6" /><Relationship Type="http://schemas.openxmlformats.org/officeDocument/2006/relationships/slide" Target="/ppt/slides/slide28.xml" Id="R00efd28c17e246db" /><Relationship Type="http://schemas.openxmlformats.org/officeDocument/2006/relationships/slide" Target="/ppt/slides/slide29.xml" Id="R5956a6b2241342b8" /><Relationship Type="http://schemas.openxmlformats.org/officeDocument/2006/relationships/slide" Target="/ppt/slides/slide30.xml" Id="R48f2d52bce0f4bbe" /><Relationship Type="http://schemas.openxmlformats.org/officeDocument/2006/relationships/slide" Target="/ppt/slides/slide31.xml" Id="R0321348959dd42bc" /><Relationship Type="http://schemas.openxmlformats.org/officeDocument/2006/relationships/slide" Target="/ppt/slides/slide32.xml" Id="R74f14f1a45bf4ed1" /><Relationship Type="http://schemas.openxmlformats.org/officeDocument/2006/relationships/slide" Target="/ppt/slides/slide33.xml" Id="R494b6e3c9c144614" /><Relationship Type="http://schemas.openxmlformats.org/officeDocument/2006/relationships/slide" Target="/ppt/slides/slide34.xml" Id="Rd5c966253c8e45af" /><Relationship Type="http://schemas.openxmlformats.org/officeDocument/2006/relationships/slide" Target="/ppt/slides/slide35.xml" Id="Ra1873be8932b4535" /><Relationship Type="http://schemas.openxmlformats.org/officeDocument/2006/relationships/slide" Target="/ppt/slides/slide36.xml" Id="Rab51aaec9f5842a1" /><Relationship Type="http://schemas.openxmlformats.org/officeDocument/2006/relationships/slide" Target="/ppt/slides/slide37.xml" Id="Rf764ae2ca6224739" /><Relationship Type="http://schemas.openxmlformats.org/officeDocument/2006/relationships/slide" Target="/ppt/slides/slide38.xml" Id="R559a0cb3600542f1" /><Relationship Type="http://schemas.openxmlformats.org/officeDocument/2006/relationships/slide" Target="/ppt/slides/slide39.xml" Id="R60fc5f50ada84dde" /><Relationship Type="http://schemas.openxmlformats.org/officeDocument/2006/relationships/slide" Target="/ppt/slides/slide40.xml" Id="R3778ecfd31db4811" /><Relationship Type="http://schemas.openxmlformats.org/officeDocument/2006/relationships/slide" Target="/ppt/slides/slide41.xml" Id="R97a7eb7e183d4c96" /><Relationship Type="http://schemas.openxmlformats.org/officeDocument/2006/relationships/slide" Target="/ppt/slides/slide42.xml" Id="R6ed1aa9394214d93" /><Relationship Type="http://schemas.openxmlformats.org/officeDocument/2006/relationships/slide" Target="/ppt/slides/slide43.xml" Id="Re9da3a0448a04569" /><Relationship Type="http://schemas.openxmlformats.org/officeDocument/2006/relationships/slide" Target="/ppt/slides/slide44.xml" Id="R97ac51cacdec456c" /><Relationship Type="http://schemas.openxmlformats.org/officeDocument/2006/relationships/slide" Target="/ppt/slides/slide45.xml" Id="R460f95afc6b04f21" /><Relationship Type="http://schemas.openxmlformats.org/officeDocument/2006/relationships/slide" Target="/ppt/slides/slide46.xml" Id="R86d0407e9b024586" /><Relationship Type="http://schemas.openxmlformats.org/officeDocument/2006/relationships/slide" Target="/ppt/slides/slide47.xml" Id="Rc3936a6b30774dad" /><Relationship Type="http://schemas.openxmlformats.org/officeDocument/2006/relationships/slide" Target="/ppt/slides/slide48.xml" Id="Re74d0b78e7764630" /><Relationship Type="http://schemas.openxmlformats.org/officeDocument/2006/relationships/slide" Target="/ppt/slides/slide49.xml" Id="Rc04f16539a694a5c" /><Relationship Type="http://schemas.openxmlformats.org/officeDocument/2006/relationships/slide" Target="/ppt/slides/slide50.xml" Id="Rb09cf821bc774b44" /></Relationships>
</file>

<file path=ppt/slideLayouts/_rels/slideLayout13.xml.rels>&#65279;<?xml version="1.0" encoding="utf-8"?><Relationships xmlns="http://schemas.openxmlformats.org/package/2006/relationships"><Relationship Type="http://schemas.openxmlformats.org/officeDocument/2006/relationships/image" Target="/ppt/media/image1.png" Id="rId2" /><Relationship Type="http://schemas.openxmlformats.org/officeDocument/2006/relationships/slideMaster" Target="/ppt/slideMasters/slideMaster11.xml" Id="rId1" /></Relationships>
</file>

<file path=ppt/slideLayouts/_rels/slideLayout22.xml.rels>&#65279;<?xml version="1.0" encoding="utf-8"?><Relationships xmlns="http://schemas.openxmlformats.org/package/2006/relationships"><Relationship Type="http://schemas.openxmlformats.org/officeDocument/2006/relationships/image" Target="/ppt/media/image22.png" Id="rId2" /><Relationship Type="http://schemas.openxmlformats.org/officeDocument/2006/relationships/slideMaster" Target="/ppt/slideMasters/slideMaster11.xml" Id="rId1" /></Relationships>
</file>

<file path=ppt/slideLayouts/_rels/slideLayout31.xml.rels>&#65279;<?xml version="1.0" encoding="utf-8"?><Relationships xmlns="http://schemas.openxmlformats.org/package/2006/relationships"><Relationship Type="http://schemas.openxmlformats.org/officeDocument/2006/relationships/image" Target="/ppt/media/image1.png" Id="rId2" /><Relationship Type="http://schemas.openxmlformats.org/officeDocument/2006/relationships/slideMaster" Target="/ppt/slideMasters/slideMaster11.xml" Id="rId1" /></Relationships>
</file>

<file path=ppt/slideLayouts/_rels/slideLayout44.xml.rels>&#65279;<?xml version="1.0" encoding="utf-8"?><Relationships xmlns="http://schemas.openxmlformats.org/package/2006/relationships"><Relationship Type="http://schemas.openxmlformats.org/officeDocument/2006/relationships/image" Target="/ppt/media/image1.png" Id="rId2" /><Relationship Type="http://schemas.openxmlformats.org/officeDocument/2006/relationships/slideMaster" Target="/ppt/slideMasters/slideMaster11.xml" Id="rId1" /></Relationships>
</file>

<file path=ppt/slideLayouts/slideLayout13.xml><?xml version="1.0" encoding="utf-8"?>
<p:sldLayout xmlns:a16="http://schemas.microsoft.com/office/drawing/2014/main" xmlns:a14="http://schemas.microsoft.com/office/drawing/2010/main" xmlns:p14="http://schemas.microsoft.com/office/powerpoint/2010/main" xmlns:a="http://schemas.openxmlformats.org/drawingml/2006/main" xmlns:r="http://schemas.openxmlformats.org/officeDocument/2006/relationships" xmlns:p="http://schemas.openxmlformats.org/presentationml/2006/main" preserve="1" userDrawn="1">
  <p:cSld name="Char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115136" y="80645"/>
            <a:ext cx="8229600" cy="548713"/>
          </a:xfrm>
        </p:spPr>
        <p:txBody>
          <a:bodyPr/>
          <a:lstStyle>
            <a:lvl1pPr>
              <a:defRPr/>
            </a:lvl1pPr>
          </a:lstStyle>
          <a:p>
            <a:r>
              <a:rPr lang="en-US" dirty="0"/>
              <a:t>Master title style (only changes made to the parent slide will be reflected in the app)</a:t>
            </a:r>
          </a:p>
        </p:txBody>
      </p:sp>
      <p:sp>
        <p:nvSpPr>
          <p:cNvPr id="6" name="Slide Number Placeholder 5"/>
          <p:cNvSpPr>
            <a:spLocks noGrp="1"/>
          </p:cNvSpPr>
          <p:nvPr>
            <p:ph type="sldNum" sz="quarter" idx="12"/>
          </p:nvPr>
        </p:nvSpPr>
        <p:spPr/>
        <p:txBody>
          <a:bodyPr/>
          <a:lstStyle/>
          <a:p>
            <a:fld id="{A88B48FB-E956-2048-9E74-C69E7CAA26CC}" type="slidenum">
              <a:rPr lang="en-US" smtClean="0"/>
              <a:t>‹#›</a:t>
            </a:fld>
            <a:endParaRPr lang="en-US"/>
          </a:p>
        </p:txBody>
      </p:sp>
      <p:sp>
        <p:nvSpPr>
          <p:cNvPr id="8" name="Content Placeholder 7">
            <a:extLst>
              <a:ext uri="{FF2B5EF4-FFF2-40B4-BE49-F238E27FC236}">
                <a16:creationId xmlns:a16="http://schemas.microsoft.com/office/drawing/2014/main" id="{8252A03B-2D42-4DAE-8460-CF96145A8DF0}"/>
              </a:ext>
            </a:extLst>
          </p:cNvPr>
          <p:cNvSpPr>
            <a:spLocks noGrp="1"/>
          </p:cNvSpPr>
          <p:nvPr>
            <p:ph sz="quarter" idx="13" hasCustomPrompt="1"/>
          </p:nvPr>
        </p:nvSpPr>
        <p:spPr>
          <a:xfrm>
            <a:off x="115136" y="1005080"/>
            <a:ext cx="8229600" cy="3569013"/>
          </a:xfrm>
        </p:spPr>
        <p:txBody>
          <a:bodyPr/>
          <a:lstStyle>
            <a:lvl1pPr>
              <a:defRPr sz="1400">
                <a:solidFill>
                  <a:schemeClr val="tx1"/>
                </a:solidFill>
              </a:defRPr>
            </a:lvl1pPr>
            <a:lvl2pPr>
              <a:defRPr sz="1400">
                <a:latin typeface="Arial" panose="020B0604020202020204" pitchFamily="34" charset="0"/>
                <a:cs typeface="Arial" panose="020B0604020202020204" pitchFamily="34" charset="0"/>
              </a:defRPr>
            </a:lvl2pPr>
            <a:lvl3pPr>
              <a:defRPr sz="1200">
                <a:latin typeface="Arial" panose="020B0604020202020204" pitchFamily="34" charset="0"/>
                <a:cs typeface="Arial" panose="020B0604020202020204" pitchFamily="34" charset="0"/>
              </a:defRPr>
            </a:lvl3pPr>
            <a:lvl4pPr>
              <a:defRPr sz="1100">
                <a:latin typeface="Arial" panose="020B0604020202020204" pitchFamily="34" charset="0"/>
                <a:cs typeface="Arial" panose="020B0604020202020204" pitchFamily="34" charset="0"/>
              </a:defRPr>
            </a:lvl4pPr>
            <a:lvl5pPr>
              <a:defRPr sz="1100">
                <a:latin typeface="Arial" panose="020B0604020202020204" pitchFamily="34" charset="0"/>
                <a:cs typeface="Arial" panose="020B0604020202020204" pitchFamily="34" charset="0"/>
              </a:defRPr>
            </a:lvl5pPr>
          </a:lstStyle>
          <a:p>
            <a:pPr lvl="0"/>
            <a:r>
              <a:rPr lang="en-US" dirty="0"/>
              <a:t>Master text style</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5" name="Text Placeholder 4">
            <a:extLst>
              <a:ext uri="{FF2B5EF4-FFF2-40B4-BE49-F238E27FC236}">
                <a16:creationId xmlns:a16="http://schemas.microsoft.com/office/drawing/2014/main" id="{FCB14CF1-AB9B-4870-9E5C-AD8F31C7FF68}"/>
              </a:ext>
            </a:extLst>
          </p:cNvPr>
          <p:cNvSpPr>
            <a:spLocks noGrp="1"/>
          </p:cNvSpPr>
          <p:nvPr>
            <p:ph type="body" sz="quarter" idx="14" hasCustomPrompt="1"/>
          </p:nvPr>
        </p:nvSpPr>
        <p:spPr>
          <a:xfrm>
            <a:off x="123322" y="627419"/>
            <a:ext cx="8229600" cy="239713"/>
          </a:xfrm>
        </p:spPr>
        <p:txBody>
          <a:bodyPr/>
          <a:lstStyle>
            <a:lvl1pPr>
              <a:defRPr/>
            </a:lvl1pPr>
          </a:lstStyle>
          <a:p>
            <a:pPr lvl="0"/>
            <a:r>
              <a:rPr lang="en-US" dirty="0"/>
              <a:t>Master text style</a:t>
            </a:r>
            <a:endParaRPr lang="en-GB" dirty="0"/>
          </a:p>
        </p:txBody>
      </p:sp>
      <p:sp>
        <p:nvSpPr>
          <p:cNvPr id="7" name="Footer Placeholder 3">
            <a:extLst>
              <a:ext uri="{FF2B5EF4-FFF2-40B4-BE49-F238E27FC236}">
                <a16:creationId xmlns:a16="http://schemas.microsoft.com/office/drawing/2014/main" id="{E39551A5-770E-3978-ED85-9963EA081996}"/>
              </a:ext>
            </a:extLst>
          </p:cNvPr>
          <p:cNvSpPr>
            <a:spLocks noGrp="1"/>
          </p:cNvSpPr>
          <p:nvPr>
            <p:ph type="ftr" sz="quarter" idx="3"/>
          </p:nvPr>
        </p:nvSpPr>
        <p:spPr>
          <a:xfrm>
            <a:off x="2057400" y="4811867"/>
            <a:ext cx="6339374" cy="274637"/>
          </a:xfrm>
          <a:prstGeom prst="rect">
            <a:avLst/>
          </a:prstGeom>
        </p:spPr>
        <p:txBody>
          <a:bodyPr vert="horz" lIns="91440" tIns="45720" rIns="91440" bIns="45720" rtlCol="0" anchor="ctr"/>
          <a:lstStyle>
            <a:lvl1pPr algn="l">
              <a:defRPr sz="1050">
                <a:solidFill>
                  <a:schemeClr val="tx1">
                    <a:tint val="75000"/>
                  </a:schemeClr>
                </a:solidFill>
              </a:defRPr>
            </a:lvl1pPr>
          </a:lstStyle>
          <a:p>
            <a:endParaRPr lang="en-US" dirty="0"/>
          </a:p>
        </p:txBody>
      </p:sp>
      <p:sp>
        <p:nvSpPr>
          <p:cNvPr id="9" name="Subtitle 1">
            <a:extLst>
              <a:ext uri="{FF2B5EF4-FFF2-40B4-BE49-F238E27FC236}">
                <a16:creationId xmlns:a16="http://schemas.microsoft.com/office/drawing/2014/main" id="{598A6424-24D4-9A7A-503B-1810D9718646}"/>
              </a:ext>
            </a:extLst>
          </p:cNvPr>
          <p:cNvSpPr txBox="1">
            <a:spLocks/>
          </p:cNvSpPr>
          <p:nvPr userDrawn="1"/>
        </p:nvSpPr>
        <p:spPr>
          <a:xfrm>
            <a:off x="44110" y="4880795"/>
            <a:ext cx="1050635" cy="160202"/>
          </a:xfrm>
          <a:prstGeom prst="rect">
            <a:avLst/>
          </a:prstGeom>
        </p:spPr>
        <p:txBody>
          <a:bodyPr vert="horz" lIns="91440" tIns="45720" rIns="91440" bIns="45720" rtlCol="0">
            <a:noAutofit/>
          </a:bodyPr>
          <a:lstStyle>
            <a:lvl1pPr marL="0" indent="0" algn="ctr" defTabSz="457200" rtl="0" eaLnBrk="1" latinLnBrk="0" hangingPunct="1">
              <a:spcBef>
                <a:spcPct val="20000"/>
              </a:spcBef>
              <a:buFont typeface="Arial"/>
              <a:buNone/>
              <a:defRPr sz="3200" kern="1200">
                <a:solidFill>
                  <a:schemeClr val="tx1">
                    <a:tint val="75000"/>
                  </a:schemeClr>
                </a:solidFill>
                <a:latin typeface="+mn-lt"/>
                <a:ea typeface="+mn-ea"/>
                <a:cs typeface="+mn-cs"/>
              </a:defRPr>
            </a:lvl1pPr>
            <a:lvl2pPr marL="457200" indent="0" algn="ctr" defTabSz="457200" rtl="0" eaLnBrk="1" latinLnBrk="0" hangingPunct="1">
              <a:spcBef>
                <a:spcPct val="20000"/>
              </a:spcBef>
              <a:buFont typeface="Arial"/>
              <a:buNone/>
              <a:defRPr sz="2800" kern="1200">
                <a:solidFill>
                  <a:schemeClr val="tx1">
                    <a:tint val="75000"/>
                  </a:schemeClr>
                </a:solidFill>
                <a:latin typeface="+mn-lt"/>
                <a:ea typeface="+mn-ea"/>
                <a:cs typeface="+mn-cs"/>
              </a:defRPr>
            </a:lvl2pPr>
            <a:lvl3pPr marL="914400" indent="0" algn="ctr" defTabSz="457200" rtl="0" eaLnBrk="1" latinLnBrk="0" hangingPunct="1">
              <a:spcBef>
                <a:spcPct val="20000"/>
              </a:spcBef>
              <a:buFont typeface="Arial"/>
              <a:buNone/>
              <a:defRPr sz="2400" kern="1200">
                <a:solidFill>
                  <a:schemeClr val="tx1">
                    <a:tint val="75000"/>
                  </a:schemeClr>
                </a:solidFill>
                <a:latin typeface="+mn-lt"/>
                <a:ea typeface="+mn-ea"/>
                <a:cs typeface="+mn-cs"/>
              </a:defRPr>
            </a:lvl3pPr>
            <a:lvl4pPr marL="1371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4pPr>
            <a:lvl5pPr marL="18288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5pPr>
            <a:lvl6pPr marL="22860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6pPr>
            <a:lvl7pPr marL="27432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7pPr>
            <a:lvl8pPr marL="32004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8pPr>
            <a:lvl9pPr marL="3657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9pPr>
          </a:lstStyle>
          <a:p>
            <a:r>
              <a:rPr lang="en-US" sz="800" dirty="0">
                <a:solidFill>
                  <a:srgbClr val="7C878E"/>
                </a:solidFill>
                <a:latin typeface="Helvetica Neue"/>
                <a:cs typeface="Helvetica Neue"/>
              </a:rPr>
              <a:t>Powered by</a:t>
            </a:r>
          </a:p>
        </p:txBody>
      </p:sp>
      <p:pic>
        <p:nvPicPr>
          <p:cNvPr id="10" name="Picture 9">
            <a:extLst>
              <a:ext uri="{FF2B5EF4-FFF2-40B4-BE49-F238E27FC236}">
                <a16:creationId xmlns:a16="http://schemas.microsoft.com/office/drawing/2014/main" id="{E8D6880F-98FC-C70E-7434-35DAC835CCE9}"/>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808610" y="4835992"/>
            <a:ext cx="1213734" cy="295620"/>
          </a:xfrm>
          <a:prstGeom prst="rect">
            <a:avLst/>
          </a:prstGeom>
        </p:spPr>
      </p:pic>
    </p:spTree>
    <p:extLst>
      <p:ext uri="{BB962C8B-B14F-4D97-AF65-F5344CB8AC3E}">
        <p14:creationId xmlns:p14="http://schemas.microsoft.com/office/powerpoint/2010/main" val="59644306"/>
      </p:ext>
    </p:extLst>
  </p:cSld>
  <p:clrMapOvr>
    <a:masterClrMapping/>
  </p:clrMapOvr>
</p:sldLayout>
</file>

<file path=ppt/slideLayouts/slideLayout22.xml><?xml version="1.0" encoding="utf-8"?>
<p:sldLayout xmlns:a16="http://schemas.microsoft.com/office/drawing/2014/main" xmlns:a14="http://schemas.microsoft.com/office/drawing/2010/main" xmlns:a="http://schemas.openxmlformats.org/drawingml/2006/main" xmlns:r="http://schemas.openxmlformats.org/officeDocument/2006/relationships" xmlns:p="http://schemas.openxmlformats.org/presentationml/2006/main" preserve="1" userDrawn="1">
  <p:cSld name="1_Title Slide">
    <p:bg>
      <p:bgPr>
        <a:solidFill>
          <a:schemeClr val="accent1"/>
        </a:solidFill>
        <a:effectLst/>
      </p:bgPr>
    </p:bg>
    <p:spTree>
      <p:nvGrpSpPr>
        <p:cNvPr id="1" name=""/>
        <p:cNvGrpSpPr/>
        <p:nvPr/>
      </p:nvGrpSpPr>
      <p:grpSpPr>
        <a:xfrm>
          <a:off x="0" y="0"/>
          <a:ext cx="0" cy="0"/>
          <a:chOff x="0" y="0"/>
          <a:chExt cx="0" cy="0"/>
        </a:xfrm>
      </p:grpSpPr>
      <p:sp>
        <p:nvSpPr>
          <p:cNvPr id="8" name="Text Placeholder 7"/>
          <p:cNvSpPr>
            <a:spLocks noGrp="1"/>
          </p:cNvSpPr>
          <p:nvPr>
            <p:ph type="body" sz="quarter" idx="11" hasCustomPrompt="1"/>
          </p:nvPr>
        </p:nvSpPr>
        <p:spPr>
          <a:xfrm>
            <a:off x="256494" y="2494609"/>
            <a:ext cx="7787252" cy="1234730"/>
          </a:xfrm>
        </p:spPr>
        <p:txBody>
          <a:bodyPr anchor="b">
            <a:normAutofit/>
          </a:bodyPr>
          <a:lstStyle>
            <a:lvl1pPr marL="0" indent="0">
              <a:buNone/>
              <a:defRPr sz="3200" b="1" baseline="0">
                <a:solidFill>
                  <a:schemeClr val="bg1"/>
                </a:solidFill>
              </a:defRPr>
            </a:lvl1pPr>
          </a:lstStyle>
          <a:p>
            <a:pPr lvl="0"/>
            <a:r>
              <a:rPr lang="en-US" dirty="0"/>
              <a:t>Title style (only changes made to the parent slide will be reflected in the app)</a:t>
            </a:r>
          </a:p>
        </p:txBody>
      </p:sp>
      <p:sp>
        <p:nvSpPr>
          <p:cNvPr id="3" name="Text Placeholder 2"/>
          <p:cNvSpPr>
            <a:spLocks noGrp="1"/>
          </p:cNvSpPr>
          <p:nvPr>
            <p:ph type="body" sz="quarter" idx="12" hasCustomPrompt="1"/>
          </p:nvPr>
        </p:nvSpPr>
        <p:spPr>
          <a:xfrm>
            <a:off x="266162" y="3729038"/>
            <a:ext cx="2938463" cy="385762"/>
          </a:xfrm>
        </p:spPr>
        <p:txBody>
          <a:bodyPr>
            <a:normAutofit/>
          </a:bodyPr>
          <a:lstStyle>
            <a:lvl1pPr>
              <a:defRPr sz="1200" baseline="0">
                <a:solidFill>
                  <a:schemeClr val="bg1"/>
                </a:solidFill>
              </a:defRPr>
            </a:lvl1pPr>
          </a:lstStyle>
          <a:p>
            <a:pPr lvl="0"/>
            <a:r>
              <a:rPr lang="en-US" dirty="0"/>
              <a:t>Title slide subtitle style</a:t>
            </a:r>
          </a:p>
        </p:txBody>
      </p:sp>
      <p:sp>
        <p:nvSpPr>
          <p:cNvPr id="5" name="Subtitle 1">
            <a:extLst>
              <a:ext uri="{FF2B5EF4-FFF2-40B4-BE49-F238E27FC236}">
                <a16:creationId xmlns:a16="http://schemas.microsoft.com/office/drawing/2014/main" id="{B397FB30-D0E6-47F8-D354-616B0E20A00C}"/>
              </a:ext>
            </a:extLst>
          </p:cNvPr>
          <p:cNvSpPr txBox="1">
            <a:spLocks/>
          </p:cNvSpPr>
          <p:nvPr userDrawn="1"/>
        </p:nvSpPr>
        <p:spPr>
          <a:xfrm>
            <a:off x="3389891" y="4862023"/>
            <a:ext cx="1050635" cy="160202"/>
          </a:xfrm>
          <a:prstGeom prst="rect">
            <a:avLst/>
          </a:prstGeom>
        </p:spPr>
        <p:txBody>
          <a:bodyPr vert="horz" lIns="91440" tIns="45720" rIns="91440" bIns="45720" rtlCol="0">
            <a:noAutofit/>
          </a:bodyPr>
          <a:lstStyle>
            <a:lvl1pPr marL="0" indent="0" algn="ctr" defTabSz="457200" rtl="0" eaLnBrk="1" latinLnBrk="0" hangingPunct="1">
              <a:spcBef>
                <a:spcPct val="20000"/>
              </a:spcBef>
              <a:buFont typeface="Arial"/>
              <a:buNone/>
              <a:defRPr sz="3200" kern="1200">
                <a:solidFill>
                  <a:schemeClr val="tx1">
                    <a:tint val="75000"/>
                  </a:schemeClr>
                </a:solidFill>
                <a:latin typeface="+mn-lt"/>
                <a:ea typeface="+mn-ea"/>
                <a:cs typeface="+mn-cs"/>
              </a:defRPr>
            </a:lvl1pPr>
            <a:lvl2pPr marL="457200" indent="0" algn="ctr" defTabSz="457200" rtl="0" eaLnBrk="1" latinLnBrk="0" hangingPunct="1">
              <a:spcBef>
                <a:spcPct val="20000"/>
              </a:spcBef>
              <a:buFont typeface="Arial"/>
              <a:buNone/>
              <a:defRPr sz="2800" kern="1200">
                <a:solidFill>
                  <a:schemeClr val="tx1">
                    <a:tint val="75000"/>
                  </a:schemeClr>
                </a:solidFill>
                <a:latin typeface="+mn-lt"/>
                <a:ea typeface="+mn-ea"/>
                <a:cs typeface="+mn-cs"/>
              </a:defRPr>
            </a:lvl2pPr>
            <a:lvl3pPr marL="914400" indent="0" algn="ctr" defTabSz="457200" rtl="0" eaLnBrk="1" latinLnBrk="0" hangingPunct="1">
              <a:spcBef>
                <a:spcPct val="20000"/>
              </a:spcBef>
              <a:buFont typeface="Arial"/>
              <a:buNone/>
              <a:defRPr sz="2400" kern="1200">
                <a:solidFill>
                  <a:schemeClr val="tx1">
                    <a:tint val="75000"/>
                  </a:schemeClr>
                </a:solidFill>
                <a:latin typeface="+mn-lt"/>
                <a:ea typeface="+mn-ea"/>
                <a:cs typeface="+mn-cs"/>
              </a:defRPr>
            </a:lvl3pPr>
            <a:lvl4pPr marL="1371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4pPr>
            <a:lvl5pPr marL="18288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5pPr>
            <a:lvl6pPr marL="22860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6pPr>
            <a:lvl7pPr marL="27432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7pPr>
            <a:lvl8pPr marL="32004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8pPr>
            <a:lvl9pPr marL="3657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9pPr>
          </a:lstStyle>
          <a:p>
            <a:r>
              <a:rPr lang="en-US" sz="800" dirty="0">
                <a:solidFill>
                  <a:srgbClr val="FFFFFF"/>
                </a:solidFill>
                <a:latin typeface="Helvetica Neue"/>
                <a:cs typeface="Helvetica Neue"/>
              </a:rPr>
              <a:t>Powered by</a:t>
            </a:r>
          </a:p>
        </p:txBody>
      </p:sp>
      <p:pic>
        <p:nvPicPr>
          <p:cNvPr id="6" name="Picture 5">
            <a:extLst>
              <a:ext uri="{FF2B5EF4-FFF2-40B4-BE49-F238E27FC236}">
                <a16:creationId xmlns:a16="http://schemas.microsoft.com/office/drawing/2014/main" id="{664C1F35-7934-3723-FBBD-74C99BCA9C04}"/>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4156014" y="4791407"/>
            <a:ext cx="1381743" cy="336541"/>
          </a:xfrm>
          <a:prstGeom prst="rect">
            <a:avLst/>
          </a:prstGeom>
        </p:spPr>
      </p:pic>
    </p:spTree>
  </p:cSld>
  <p:clrMapOvr>
    <a:masterClrMapping/>
  </p:clrMapOvr>
</p:sldLayout>
</file>

<file path=ppt/slideLayouts/slideLayout31.xml><?xml version="1.0" encoding="utf-8"?>
<p:sldLayout xmlns:a16="http://schemas.microsoft.com/office/drawing/2014/main" xmlns:a14="http://schemas.microsoft.com/office/drawing/2010/main" xmlns:p14="http://schemas.microsoft.com/office/powerpoint/2010/main" xmlns:a="http://schemas.openxmlformats.org/drawingml/2006/main" xmlns:r="http://schemas.openxmlformats.org/officeDocument/2006/relationships" xmlns:p="http://schemas.openxmlformats.org/presentationml/2006/main" preserve="1" userDrawn="1">
  <p:cSld name="Response Summary Slide">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37B593F9-7B30-274B-BFFF-492683631E49}" type="slidenum">
              <a:rPr lang="en-US" smtClean="0"/>
              <a:t>‹#›</a:t>
            </a:fld>
            <a:endParaRPr lang="en-US"/>
          </a:p>
        </p:txBody>
      </p:sp>
      <p:sp>
        <p:nvSpPr>
          <p:cNvPr id="13" name="Text Placeholder 12"/>
          <p:cNvSpPr>
            <a:spLocks noGrp="1"/>
          </p:cNvSpPr>
          <p:nvPr>
            <p:ph type="body" sz="quarter" idx="13" hasCustomPrompt="1"/>
          </p:nvPr>
        </p:nvSpPr>
        <p:spPr>
          <a:xfrm>
            <a:off x="211403" y="3639393"/>
            <a:ext cx="4576388" cy="350837"/>
          </a:xfrm>
        </p:spPr>
        <p:txBody>
          <a:bodyPr/>
          <a:lstStyle>
            <a:lvl1pPr>
              <a:defRPr b="0"/>
            </a:lvl1pPr>
          </a:lstStyle>
          <a:p>
            <a:pPr lvl="0"/>
            <a:r>
              <a:rPr lang="en-US" dirty="0"/>
              <a:t>Master text style</a:t>
            </a:r>
          </a:p>
        </p:txBody>
      </p:sp>
      <p:sp>
        <p:nvSpPr>
          <p:cNvPr id="17" name="Title 16"/>
          <p:cNvSpPr>
            <a:spLocks noGrp="1"/>
          </p:cNvSpPr>
          <p:nvPr>
            <p:ph type="title" hasCustomPrompt="1"/>
          </p:nvPr>
        </p:nvSpPr>
        <p:spPr>
          <a:xfrm>
            <a:off x="204788" y="2334751"/>
            <a:ext cx="8229600" cy="857250"/>
          </a:xfrm>
        </p:spPr>
        <p:txBody>
          <a:bodyPr/>
          <a:lstStyle/>
          <a:p>
            <a:r>
              <a:rPr lang="en-US" dirty="0"/>
              <a:t>Master title style (only changes made to the parent slide will be reflected in the app)</a:t>
            </a:r>
          </a:p>
        </p:txBody>
      </p:sp>
      <p:sp>
        <p:nvSpPr>
          <p:cNvPr id="16" name="Text Placeholder 5"/>
          <p:cNvSpPr>
            <a:spLocks noGrp="1"/>
          </p:cNvSpPr>
          <p:nvPr>
            <p:ph type="body" sz="quarter" idx="17" hasCustomPrompt="1"/>
          </p:nvPr>
        </p:nvSpPr>
        <p:spPr>
          <a:xfrm>
            <a:off x="204788" y="3158633"/>
            <a:ext cx="3859212" cy="280987"/>
          </a:xfrm>
        </p:spPr>
        <p:txBody>
          <a:bodyPr/>
          <a:lstStyle>
            <a:lvl2pPr marL="4763" indent="0">
              <a:buNone/>
              <a:defRPr sz="1600">
                <a:solidFill>
                  <a:schemeClr val="bg1">
                    <a:lumMod val="50000"/>
                  </a:schemeClr>
                </a:solidFill>
                <a:latin typeface="Arial"/>
                <a:cs typeface="Arial"/>
              </a:defRPr>
            </a:lvl2pPr>
          </a:lstStyle>
          <a:p>
            <a:pPr lvl="1"/>
            <a:r>
              <a:rPr lang="en-US" dirty="0"/>
              <a:t>Total Responses style</a:t>
            </a:r>
          </a:p>
        </p:txBody>
      </p:sp>
      <p:sp>
        <p:nvSpPr>
          <p:cNvPr id="7" name="Text Placeholder 12"/>
          <p:cNvSpPr>
            <a:spLocks noGrp="1"/>
          </p:cNvSpPr>
          <p:nvPr>
            <p:ph type="body" sz="quarter" idx="18" hasCustomPrompt="1"/>
          </p:nvPr>
        </p:nvSpPr>
        <p:spPr>
          <a:xfrm>
            <a:off x="211403" y="4047840"/>
            <a:ext cx="4576388" cy="350837"/>
          </a:xfrm>
        </p:spPr>
        <p:txBody>
          <a:bodyPr/>
          <a:lstStyle>
            <a:lvl1pPr>
              <a:defRPr b="0"/>
            </a:lvl1pPr>
          </a:lstStyle>
          <a:p>
            <a:pPr lvl="0"/>
            <a:r>
              <a:rPr lang="en-US" dirty="0"/>
              <a:t>Master text style</a:t>
            </a:r>
          </a:p>
        </p:txBody>
      </p:sp>
      <p:sp>
        <p:nvSpPr>
          <p:cNvPr id="8" name="Footer Placeholder 3">
            <a:extLst>
              <a:ext uri="{FF2B5EF4-FFF2-40B4-BE49-F238E27FC236}">
                <a16:creationId xmlns:a16="http://schemas.microsoft.com/office/drawing/2014/main" id="{CDF05C82-1244-9CA3-984A-2EEF32F7964F}"/>
              </a:ext>
            </a:extLst>
          </p:cNvPr>
          <p:cNvSpPr>
            <a:spLocks noGrp="1"/>
          </p:cNvSpPr>
          <p:nvPr>
            <p:ph type="ftr" sz="quarter" idx="3"/>
          </p:nvPr>
        </p:nvSpPr>
        <p:spPr>
          <a:xfrm>
            <a:off x="2057400" y="4811867"/>
            <a:ext cx="6306014" cy="274637"/>
          </a:xfrm>
          <a:prstGeom prst="rect">
            <a:avLst/>
          </a:prstGeom>
        </p:spPr>
        <p:txBody>
          <a:bodyPr vert="horz" lIns="91440" tIns="45720" rIns="91440" bIns="45720" rtlCol="0" anchor="ctr"/>
          <a:lstStyle>
            <a:lvl1pPr algn="l">
              <a:defRPr sz="1050">
                <a:solidFill>
                  <a:schemeClr val="tx1">
                    <a:tint val="75000"/>
                  </a:schemeClr>
                </a:solidFill>
              </a:defRPr>
            </a:lvl1pPr>
          </a:lstStyle>
          <a:p>
            <a:endParaRPr lang="en-US" dirty="0"/>
          </a:p>
        </p:txBody>
      </p:sp>
      <p:sp>
        <p:nvSpPr>
          <p:cNvPr id="9" name="Subtitle 1">
            <a:extLst>
              <a:ext uri="{FF2B5EF4-FFF2-40B4-BE49-F238E27FC236}">
                <a16:creationId xmlns:a16="http://schemas.microsoft.com/office/drawing/2014/main" id="{95CE0200-F192-0824-3C26-E467CCA0AF48}"/>
              </a:ext>
            </a:extLst>
          </p:cNvPr>
          <p:cNvSpPr txBox="1">
            <a:spLocks/>
          </p:cNvSpPr>
          <p:nvPr userDrawn="1"/>
        </p:nvSpPr>
        <p:spPr>
          <a:xfrm>
            <a:off x="44110" y="4880795"/>
            <a:ext cx="1050635" cy="160202"/>
          </a:xfrm>
          <a:prstGeom prst="rect">
            <a:avLst/>
          </a:prstGeom>
        </p:spPr>
        <p:txBody>
          <a:bodyPr vert="horz" lIns="91440" tIns="45720" rIns="91440" bIns="45720" rtlCol="0">
            <a:noAutofit/>
          </a:bodyPr>
          <a:lstStyle>
            <a:lvl1pPr marL="0" indent="0" algn="ctr" defTabSz="457200" rtl="0" eaLnBrk="1" latinLnBrk="0" hangingPunct="1">
              <a:spcBef>
                <a:spcPct val="20000"/>
              </a:spcBef>
              <a:buFont typeface="Arial"/>
              <a:buNone/>
              <a:defRPr sz="3200" kern="1200">
                <a:solidFill>
                  <a:schemeClr val="tx1">
                    <a:tint val="75000"/>
                  </a:schemeClr>
                </a:solidFill>
                <a:latin typeface="+mn-lt"/>
                <a:ea typeface="+mn-ea"/>
                <a:cs typeface="+mn-cs"/>
              </a:defRPr>
            </a:lvl1pPr>
            <a:lvl2pPr marL="457200" indent="0" algn="ctr" defTabSz="457200" rtl="0" eaLnBrk="1" latinLnBrk="0" hangingPunct="1">
              <a:spcBef>
                <a:spcPct val="20000"/>
              </a:spcBef>
              <a:buFont typeface="Arial"/>
              <a:buNone/>
              <a:defRPr sz="2800" kern="1200">
                <a:solidFill>
                  <a:schemeClr val="tx1">
                    <a:tint val="75000"/>
                  </a:schemeClr>
                </a:solidFill>
                <a:latin typeface="+mn-lt"/>
                <a:ea typeface="+mn-ea"/>
                <a:cs typeface="+mn-cs"/>
              </a:defRPr>
            </a:lvl2pPr>
            <a:lvl3pPr marL="914400" indent="0" algn="ctr" defTabSz="457200" rtl="0" eaLnBrk="1" latinLnBrk="0" hangingPunct="1">
              <a:spcBef>
                <a:spcPct val="20000"/>
              </a:spcBef>
              <a:buFont typeface="Arial"/>
              <a:buNone/>
              <a:defRPr sz="2400" kern="1200">
                <a:solidFill>
                  <a:schemeClr val="tx1">
                    <a:tint val="75000"/>
                  </a:schemeClr>
                </a:solidFill>
                <a:latin typeface="+mn-lt"/>
                <a:ea typeface="+mn-ea"/>
                <a:cs typeface="+mn-cs"/>
              </a:defRPr>
            </a:lvl3pPr>
            <a:lvl4pPr marL="1371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4pPr>
            <a:lvl5pPr marL="18288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5pPr>
            <a:lvl6pPr marL="22860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6pPr>
            <a:lvl7pPr marL="27432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7pPr>
            <a:lvl8pPr marL="32004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8pPr>
            <a:lvl9pPr marL="3657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9pPr>
          </a:lstStyle>
          <a:p>
            <a:r>
              <a:rPr lang="en-US" sz="800" dirty="0">
                <a:solidFill>
                  <a:srgbClr val="7C878E"/>
                </a:solidFill>
                <a:latin typeface="Helvetica Neue"/>
                <a:cs typeface="Helvetica Neue"/>
              </a:rPr>
              <a:t>Powered by</a:t>
            </a:r>
          </a:p>
        </p:txBody>
      </p:sp>
      <p:pic>
        <p:nvPicPr>
          <p:cNvPr id="10" name="Picture 9">
            <a:extLst>
              <a:ext uri="{FF2B5EF4-FFF2-40B4-BE49-F238E27FC236}">
                <a16:creationId xmlns:a16="http://schemas.microsoft.com/office/drawing/2014/main" id="{EEAE7EF1-F906-EB3F-7B2E-99EE2BAA3768}"/>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808610" y="4835992"/>
            <a:ext cx="1213734" cy="295620"/>
          </a:xfrm>
          <a:prstGeom prst="rect">
            <a:avLst/>
          </a:prstGeom>
        </p:spPr>
      </p:pic>
    </p:spTree>
    <p:extLst>
      <p:ext uri="{BB962C8B-B14F-4D97-AF65-F5344CB8AC3E}">
        <p14:creationId xmlns:p14="http://schemas.microsoft.com/office/powerpoint/2010/main" val="296483022"/>
      </p:ext>
    </p:extLst>
  </p:cSld>
  <p:clrMapOvr>
    <a:masterClrMapping/>
  </p:clrMapOvr>
</p:sldLayout>
</file>

<file path=ppt/slideLayouts/slideLayout44.xml><?xml version="1.0" encoding="utf-8"?>
<p:sldLayout xmlns:a16="http://schemas.microsoft.com/office/drawing/2014/main" xmlns:a14="http://schemas.microsoft.com/office/drawing/2010/main" xmlns:p14="http://schemas.microsoft.com/office/powerpoint/2010/main" xmlns:a="http://schemas.openxmlformats.org/drawingml/2006/main" xmlns:r="http://schemas.openxmlformats.org/officeDocument/2006/relationships" xmlns:p="http://schemas.openxmlformats.org/presentationml/2006/main" userDrawn="1">
  <p:cSld name="1_Char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115136" y="80645"/>
            <a:ext cx="8229600" cy="581143"/>
          </a:xfrm>
        </p:spPr>
        <p:txBody>
          <a:bodyPr/>
          <a:lstStyle/>
          <a:p>
            <a:r>
              <a:rPr lang="en-US" dirty="0"/>
              <a:t>Master title style (only changes made to the parent slide will be reflected in the app)</a:t>
            </a:r>
          </a:p>
        </p:txBody>
      </p:sp>
      <p:sp>
        <p:nvSpPr>
          <p:cNvPr id="3" name="Content Placeholder 2"/>
          <p:cNvSpPr>
            <a:spLocks noGrp="1"/>
          </p:cNvSpPr>
          <p:nvPr>
            <p:ph idx="1" hasCustomPrompt="1"/>
          </p:nvPr>
        </p:nvSpPr>
        <p:spPr>
          <a:xfrm>
            <a:off x="122570" y="666350"/>
            <a:ext cx="5332506" cy="249144"/>
          </a:xfrm>
        </p:spPr>
        <p:txBody>
          <a:bodyPr/>
          <a:lstStyle/>
          <a:p>
            <a:pPr lvl="0"/>
            <a:r>
              <a:rPr lang="en-US" dirty="0"/>
              <a:t>Master text style</a:t>
            </a:r>
          </a:p>
        </p:txBody>
      </p:sp>
      <p:sp>
        <p:nvSpPr>
          <p:cNvPr id="6" name="Slide Number Placeholder 5"/>
          <p:cNvSpPr>
            <a:spLocks noGrp="1"/>
          </p:cNvSpPr>
          <p:nvPr>
            <p:ph type="sldNum" sz="quarter" idx="12"/>
          </p:nvPr>
        </p:nvSpPr>
        <p:spPr/>
        <p:txBody>
          <a:bodyPr/>
          <a:lstStyle/>
          <a:p>
            <a:fld id="{A88B48FB-E956-2048-9E74-C69E7CAA26CC}" type="slidenum">
              <a:rPr lang="en-US" smtClean="0"/>
              <a:t>‹#›</a:t>
            </a:fld>
            <a:endParaRPr lang="en-US"/>
          </a:p>
        </p:txBody>
      </p:sp>
      <p:sp>
        <p:nvSpPr>
          <p:cNvPr id="5" name="Footer Placeholder 3">
            <a:extLst>
              <a:ext uri="{FF2B5EF4-FFF2-40B4-BE49-F238E27FC236}">
                <a16:creationId xmlns:a16="http://schemas.microsoft.com/office/drawing/2014/main" id="{9FE2B938-E785-E802-7A9A-5AD4FEF6088C}"/>
              </a:ext>
            </a:extLst>
          </p:cNvPr>
          <p:cNvSpPr>
            <a:spLocks noGrp="1"/>
          </p:cNvSpPr>
          <p:nvPr>
            <p:ph type="ftr" sz="quarter" idx="3"/>
          </p:nvPr>
        </p:nvSpPr>
        <p:spPr>
          <a:xfrm>
            <a:off x="2093976" y="4811867"/>
            <a:ext cx="6302798" cy="274637"/>
          </a:xfrm>
          <a:prstGeom prst="rect">
            <a:avLst/>
          </a:prstGeom>
        </p:spPr>
        <p:txBody>
          <a:bodyPr vert="horz" lIns="91440" tIns="45720" rIns="91440" bIns="45720" rtlCol="0" anchor="ctr"/>
          <a:lstStyle>
            <a:lvl1pPr algn="l">
              <a:defRPr sz="1050">
                <a:solidFill>
                  <a:schemeClr val="tx1">
                    <a:tint val="75000"/>
                  </a:schemeClr>
                </a:solidFill>
              </a:defRPr>
            </a:lvl1pPr>
          </a:lstStyle>
          <a:p>
            <a:endParaRPr lang="en-US" dirty="0"/>
          </a:p>
        </p:txBody>
      </p:sp>
      <p:sp>
        <p:nvSpPr>
          <p:cNvPr id="7" name="Subtitle 1">
            <a:extLst>
              <a:ext uri="{FF2B5EF4-FFF2-40B4-BE49-F238E27FC236}">
                <a16:creationId xmlns:a16="http://schemas.microsoft.com/office/drawing/2014/main" id="{13756DC3-62A3-EAD0-0902-502D886CC750}"/>
              </a:ext>
            </a:extLst>
          </p:cNvPr>
          <p:cNvSpPr txBox="1">
            <a:spLocks/>
          </p:cNvSpPr>
          <p:nvPr userDrawn="1"/>
        </p:nvSpPr>
        <p:spPr>
          <a:xfrm>
            <a:off x="44110" y="4880795"/>
            <a:ext cx="1050635" cy="160202"/>
          </a:xfrm>
          <a:prstGeom prst="rect">
            <a:avLst/>
          </a:prstGeom>
        </p:spPr>
        <p:txBody>
          <a:bodyPr vert="horz" lIns="91440" tIns="45720" rIns="91440" bIns="45720" rtlCol="0">
            <a:noAutofit/>
          </a:bodyPr>
          <a:lstStyle>
            <a:lvl1pPr marL="0" indent="0" algn="ctr" defTabSz="457200" rtl="0" eaLnBrk="1" latinLnBrk="0" hangingPunct="1">
              <a:spcBef>
                <a:spcPct val="20000"/>
              </a:spcBef>
              <a:buFont typeface="Arial"/>
              <a:buNone/>
              <a:defRPr sz="3200" kern="1200">
                <a:solidFill>
                  <a:schemeClr val="tx1">
                    <a:tint val="75000"/>
                  </a:schemeClr>
                </a:solidFill>
                <a:latin typeface="+mn-lt"/>
                <a:ea typeface="+mn-ea"/>
                <a:cs typeface="+mn-cs"/>
              </a:defRPr>
            </a:lvl1pPr>
            <a:lvl2pPr marL="457200" indent="0" algn="ctr" defTabSz="457200" rtl="0" eaLnBrk="1" latinLnBrk="0" hangingPunct="1">
              <a:spcBef>
                <a:spcPct val="20000"/>
              </a:spcBef>
              <a:buFont typeface="Arial"/>
              <a:buNone/>
              <a:defRPr sz="2800" kern="1200">
                <a:solidFill>
                  <a:schemeClr val="tx1">
                    <a:tint val="75000"/>
                  </a:schemeClr>
                </a:solidFill>
                <a:latin typeface="+mn-lt"/>
                <a:ea typeface="+mn-ea"/>
                <a:cs typeface="+mn-cs"/>
              </a:defRPr>
            </a:lvl2pPr>
            <a:lvl3pPr marL="914400" indent="0" algn="ctr" defTabSz="457200" rtl="0" eaLnBrk="1" latinLnBrk="0" hangingPunct="1">
              <a:spcBef>
                <a:spcPct val="20000"/>
              </a:spcBef>
              <a:buFont typeface="Arial"/>
              <a:buNone/>
              <a:defRPr sz="2400" kern="1200">
                <a:solidFill>
                  <a:schemeClr val="tx1">
                    <a:tint val="75000"/>
                  </a:schemeClr>
                </a:solidFill>
                <a:latin typeface="+mn-lt"/>
                <a:ea typeface="+mn-ea"/>
                <a:cs typeface="+mn-cs"/>
              </a:defRPr>
            </a:lvl3pPr>
            <a:lvl4pPr marL="1371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4pPr>
            <a:lvl5pPr marL="18288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5pPr>
            <a:lvl6pPr marL="22860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6pPr>
            <a:lvl7pPr marL="27432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7pPr>
            <a:lvl8pPr marL="32004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8pPr>
            <a:lvl9pPr marL="3657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9pPr>
          </a:lstStyle>
          <a:p>
            <a:r>
              <a:rPr lang="en-US" sz="800" dirty="0">
                <a:solidFill>
                  <a:srgbClr val="7C878E"/>
                </a:solidFill>
                <a:latin typeface="Helvetica Neue"/>
                <a:cs typeface="Helvetica Neue"/>
              </a:rPr>
              <a:t>Powered by</a:t>
            </a:r>
          </a:p>
        </p:txBody>
      </p:sp>
      <p:pic>
        <p:nvPicPr>
          <p:cNvPr id="8" name="Picture 7">
            <a:extLst>
              <a:ext uri="{FF2B5EF4-FFF2-40B4-BE49-F238E27FC236}">
                <a16:creationId xmlns:a16="http://schemas.microsoft.com/office/drawing/2014/main" id="{91750C52-00F9-42B7-9AC0-F5417C88D42D}"/>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808610" y="4835992"/>
            <a:ext cx="1213734" cy="295620"/>
          </a:xfrm>
          <a:prstGeom prst="rect">
            <a:avLst/>
          </a:prstGeom>
        </p:spPr>
      </p:pic>
    </p:spTree>
    <p:extLst>
      <p:ext uri="{BB962C8B-B14F-4D97-AF65-F5344CB8AC3E}">
        <p14:creationId xmlns:p14="http://schemas.microsoft.com/office/powerpoint/2010/main" val="2162240473"/>
      </p:ext>
    </p:extLst>
  </p:cSld>
  <p:clrMapOvr>
    <a:masterClrMapping/>
  </p:clrMapOvr>
</p:sldLayout>
</file>

<file path=ppt/slideMasters/_rels/slideMaster11.xml.rels>&#65279;<?xml version="1.0" encoding="utf-8"?><Relationships xmlns="http://schemas.openxmlformats.org/package/2006/relationships"><Relationship Type="http://schemas.openxmlformats.org/officeDocument/2006/relationships/slideLayout" Target="/ppt/slideLayouts/slideLayout31.xml" Id="rId3" /><Relationship Type="http://schemas.openxmlformats.org/officeDocument/2006/relationships/slideLayout" Target="/ppt/slideLayouts/slideLayout22.xml" Id="rId2" /><Relationship Type="http://schemas.openxmlformats.org/officeDocument/2006/relationships/slideLayout" Target="/ppt/slideLayouts/slideLayout13.xml" Id="rId1" /><Relationship Type="http://schemas.openxmlformats.org/officeDocument/2006/relationships/theme" Target="/ppt/theme/theme11.xml" Id="rId5" /><Relationship Type="http://schemas.openxmlformats.org/officeDocument/2006/relationships/slideLayout" Target="/ppt/slideLayouts/slideLayout44.xml" Id="rId4" /></Relationships>
</file>

<file path=ppt/slideMasters/slideMaster1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15136" y="270516"/>
            <a:ext cx="8229600" cy="391272"/>
          </a:xfrm>
          <a:prstGeom prst="rect">
            <a:avLst/>
          </a:prstGeom>
        </p:spPr>
        <p:txBody>
          <a:bodyPr vert="horz" lIns="91440" tIns="45720" rIns="91440" bIns="45720" rtlCol="0" anchor="b">
            <a:normAutofit/>
          </a:bodyPr>
          <a:lstStyle/>
          <a:p>
            <a:r>
              <a:rPr lang="en-US" dirty="0"/>
              <a:t>Click to edit Master title style</a:t>
            </a:r>
          </a:p>
        </p:txBody>
      </p:sp>
      <p:sp>
        <p:nvSpPr>
          <p:cNvPr id="3" name="Text Placeholder 2"/>
          <p:cNvSpPr>
            <a:spLocks noGrp="1"/>
          </p:cNvSpPr>
          <p:nvPr>
            <p:ph type="body" idx="1"/>
          </p:nvPr>
        </p:nvSpPr>
        <p:spPr>
          <a:xfrm>
            <a:off x="122570" y="666350"/>
            <a:ext cx="5332506" cy="249144"/>
          </a:xfrm>
          <a:prstGeom prst="rect">
            <a:avLst/>
          </a:prstGeom>
        </p:spPr>
        <p:txBody>
          <a:bodyPr vert="horz" lIns="91440" tIns="45720" rIns="91440" bIns="45720" rtlCol="0">
            <a:normAutofit/>
          </a:bodyPr>
          <a:lstStyle/>
          <a:p>
            <a:pPr lvl="0"/>
            <a:r>
              <a:rPr lang="en-US" dirty="0"/>
              <a:t>Click to edit Master text styles</a:t>
            </a:r>
          </a:p>
        </p:txBody>
      </p:sp>
      <p:sp>
        <p:nvSpPr>
          <p:cNvPr id="6" name="Slide Number Placeholder 5"/>
          <p:cNvSpPr>
            <a:spLocks noGrp="1"/>
          </p:cNvSpPr>
          <p:nvPr>
            <p:ph type="sldNum" sz="quarter" idx="4"/>
          </p:nvPr>
        </p:nvSpPr>
        <p:spPr>
          <a:xfrm>
            <a:off x="8367076" y="4815076"/>
            <a:ext cx="626035" cy="274637"/>
          </a:xfrm>
          <a:prstGeom prst="rect">
            <a:avLst/>
          </a:prstGeom>
        </p:spPr>
        <p:txBody>
          <a:bodyPr vert="horz" lIns="91440" tIns="45720" rIns="91440" bIns="45720" rtlCol="0" anchor="ctr"/>
          <a:lstStyle>
            <a:lvl1pPr algn="r">
              <a:defRPr sz="1000">
                <a:solidFill>
                  <a:schemeClr val="tx2">
                    <a:lumMod val="60000"/>
                    <a:lumOff val="40000"/>
                  </a:schemeClr>
                </a:solidFill>
                <a:latin typeface="Arial"/>
                <a:cs typeface="Arial"/>
              </a:defRPr>
            </a:lvl1pPr>
          </a:lstStyle>
          <a:p>
            <a:fld id="{A88B48FB-E956-2048-9E74-C69E7CAA26CC}" type="slidenum">
              <a:rPr lang="en-US" smtClean="0"/>
              <a:pPr/>
              <a:t>‹#›</a:t>
            </a:fld>
            <a:endParaRPr lang="en-US" dirty="0"/>
          </a:p>
        </p:txBody>
      </p:sp>
      <p:sp>
        <p:nvSpPr>
          <p:cNvPr id="4" name="Footer Placeholder 3">
            <a:extLst>
              <a:ext uri="{FF2B5EF4-FFF2-40B4-BE49-F238E27FC236}">
                <a16:creationId xmlns:a16="http://schemas.microsoft.com/office/drawing/2014/main" id="{C67FE218-D8C1-4598-C115-912209DA107F}"/>
              </a:ext>
            </a:extLst>
          </p:cNvPr>
          <p:cNvSpPr>
            <a:spLocks noGrp="1"/>
          </p:cNvSpPr>
          <p:nvPr>
            <p:ph type="ftr" sz="quarter" idx="3"/>
          </p:nvPr>
        </p:nvSpPr>
        <p:spPr>
          <a:xfrm>
            <a:off x="2058920" y="4811866"/>
            <a:ext cx="6380992" cy="274637"/>
          </a:xfrm>
          <a:prstGeom prst="rect">
            <a:avLst/>
          </a:prstGeom>
        </p:spPr>
        <p:txBody>
          <a:bodyPr vert="horz" lIns="91440" tIns="45720" rIns="91440" bIns="45720" rtlCol="0" anchor="ctr"/>
          <a:lstStyle>
            <a:lvl1pPr algn="l">
              <a:defRPr sz="1050">
                <a:solidFill>
                  <a:schemeClr val="tx1">
                    <a:tint val="75000"/>
                  </a:schemeClr>
                </a:solidFill>
              </a:defRPr>
            </a:lvl1pPr>
          </a:lstStyle>
          <a:p>
            <a:endParaRPr lang="en-US" dirty="0"/>
          </a:p>
        </p:txBody>
      </p:sp>
    </p:spTree>
    <p:extLst>
      <p:ext uri="{BB962C8B-B14F-4D97-AF65-F5344CB8AC3E}">
        <p14:creationId xmlns:p14="http://schemas.microsoft.com/office/powerpoint/2010/main" val="594875503"/>
      </p:ext>
    </p:extLst>
  </p:cSld>
  <p:clrMap bg1="lt1" tx1="dk1" bg2="lt2" tx2="dk2" accent1="accent1" accent2="accent2" accent3="accent3" accent4="accent4" accent5="accent5" accent6="accent6" hlink="hlink" folHlink="folHlink"/>
  <p:sldLayoutIdLst>
    <p:sldLayoutId id="2147483661" r:id="rId1"/>
    <p:sldLayoutId id="2147483674" r:id="rId2"/>
    <p:sldLayoutId id="2147483671" r:id="rId3"/>
    <p:sldLayoutId id="2147483675" r:id="rId4"/>
  </p:sldLayoutIdLst>
  <p:hf hdr="0" dt="0"/>
  <p:txStyles>
    <p:titleStyle>
      <a:lvl1pPr algn="l" defTabSz="457200" rtl="0" eaLnBrk="1" latinLnBrk="0" hangingPunct="1">
        <a:spcBef>
          <a:spcPct val="0"/>
        </a:spcBef>
        <a:buNone/>
        <a:defRPr sz="1800" b="1" kern="1200">
          <a:solidFill>
            <a:schemeClr val="tx1"/>
          </a:solidFill>
          <a:latin typeface="Arial"/>
          <a:ea typeface="+mj-ea"/>
          <a:cs typeface="Arial"/>
        </a:defRPr>
      </a:lvl1pPr>
    </p:titleStyle>
    <p:bodyStyle>
      <a:lvl1pPr marL="0" indent="0" algn="l" defTabSz="457200" rtl="0" eaLnBrk="1" latinLnBrk="0" hangingPunct="1">
        <a:spcBef>
          <a:spcPct val="20000"/>
        </a:spcBef>
        <a:buFont typeface="Arial"/>
        <a:buNone/>
        <a:defRPr sz="1000" kern="1200">
          <a:solidFill>
            <a:schemeClr val="bg1">
              <a:lumMod val="50000"/>
            </a:schemeClr>
          </a:solidFill>
          <a:latin typeface="Arial"/>
          <a:ea typeface="+mn-ea"/>
          <a:cs typeface="Arial"/>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&#65279;<?xml version="1.0" encoding="utf-8"?><Relationships xmlns="http://schemas.openxmlformats.org/package/2006/relationships"><Relationship Type="http://schemas.openxmlformats.org/officeDocument/2006/relationships/slideLayout" Target="/ppt/slideLayouts/slideLayout22.xml" Id="rId2" /></Relationships>
</file>

<file path=ppt/slides/_rels/slide10.xml.rels>&#65279;<?xml version="1.0" encoding="utf-8"?><Relationships xmlns="http://schemas.openxmlformats.org/package/2006/relationships"><Relationship Type="http://schemas.openxmlformats.org/officeDocument/2006/relationships/slideLayout" Target="/ppt/slideLayouts/slideLayout13.xml" Id="rId1" /><Relationship Type="http://schemas.openxmlformats.org/officeDocument/2006/relationships/image" Target="/ppt/media/image10.png" Id="rIdd6414ae0" /></Relationships>
</file>

<file path=ppt/slides/_rels/slide11.xml.rels>&#65279;<?xml version="1.0" encoding="utf-8"?><Relationships xmlns="http://schemas.openxmlformats.org/package/2006/relationships"><Relationship Type="http://schemas.openxmlformats.org/officeDocument/2006/relationships/slideLayout" Target="/ppt/slideLayouts/slideLayout13.xml" Id="rId1" /><Relationship Type="http://schemas.openxmlformats.org/officeDocument/2006/relationships/image" Target="/ppt/media/image11.png" Id="rId6bf54514" /></Relationships>
</file>

<file path=ppt/slides/_rels/slide12.xml.rels>&#65279;<?xml version="1.0" encoding="utf-8"?><Relationships xmlns="http://schemas.openxmlformats.org/package/2006/relationships"><Relationship Type="http://schemas.openxmlformats.org/officeDocument/2006/relationships/slideLayout" Target="/ppt/slideLayouts/slideLayout13.xml" Id="rId1" /><Relationship Type="http://schemas.openxmlformats.org/officeDocument/2006/relationships/image" Target="/ppt/media/image12.png" Id="rIdcc41a29d" /></Relationships>
</file>

<file path=ppt/slides/_rels/slide13.xml.rels>&#65279;<?xml version="1.0" encoding="utf-8"?><Relationships xmlns="http://schemas.openxmlformats.org/package/2006/relationships"><Relationship Type="http://schemas.openxmlformats.org/officeDocument/2006/relationships/slideLayout" Target="/ppt/slideLayouts/slideLayout13.xml" Id="rId1" /><Relationship Type="http://schemas.openxmlformats.org/officeDocument/2006/relationships/image" Target="/ppt/media/image13.png" Id="rIdd75639f7" /></Relationships>
</file>

<file path=ppt/slides/_rels/slide14.xml.rels>&#65279;<?xml version="1.0" encoding="utf-8"?><Relationships xmlns="http://schemas.openxmlformats.org/package/2006/relationships"><Relationship Type="http://schemas.openxmlformats.org/officeDocument/2006/relationships/slideLayout" Target="/ppt/slideLayouts/slideLayout13.xml" Id="rId1" /><Relationship Type="http://schemas.openxmlformats.org/officeDocument/2006/relationships/image" Target="/ppt/media/image14.png" Id="rId7b8ac7a1" /></Relationships>
</file>

<file path=ppt/slides/_rels/slide15.xml.rels>&#65279;<?xml version="1.0" encoding="utf-8"?><Relationships xmlns="http://schemas.openxmlformats.org/package/2006/relationships"><Relationship Type="http://schemas.openxmlformats.org/officeDocument/2006/relationships/slideLayout" Target="/ppt/slideLayouts/slideLayout13.xml" Id="rId1" /><Relationship Type="http://schemas.openxmlformats.org/officeDocument/2006/relationships/image" Target="/ppt/media/image15.png" Id="rId0c97825a" /></Relationships>
</file>

<file path=ppt/slides/_rels/slide16.xml.rels>&#65279;<?xml version="1.0" encoding="utf-8"?><Relationships xmlns="http://schemas.openxmlformats.org/package/2006/relationships"><Relationship Type="http://schemas.openxmlformats.org/officeDocument/2006/relationships/slideLayout" Target="/ppt/slideLayouts/slideLayout13.xml" Id="rId1" /><Relationship Type="http://schemas.openxmlformats.org/officeDocument/2006/relationships/image" Target="/ppt/media/image16.png" Id="rId3010dce3" /></Relationships>
</file>

<file path=ppt/slides/_rels/slide17.xml.rels>&#65279;<?xml version="1.0" encoding="utf-8"?><Relationships xmlns="http://schemas.openxmlformats.org/package/2006/relationships"><Relationship Type="http://schemas.openxmlformats.org/officeDocument/2006/relationships/slideLayout" Target="/ppt/slideLayouts/slideLayout13.xml" Id="rId1" /><Relationship Type="http://schemas.openxmlformats.org/officeDocument/2006/relationships/image" Target="/ppt/media/image17.png" Id="rId6e7babb8" /></Relationships>
</file>

<file path=ppt/slides/_rels/slide18.xml.rels>&#65279;<?xml version="1.0" encoding="utf-8"?><Relationships xmlns="http://schemas.openxmlformats.org/package/2006/relationships"><Relationship Type="http://schemas.openxmlformats.org/officeDocument/2006/relationships/slideLayout" Target="/ppt/slideLayouts/slideLayout13.xml" Id="rId1" /><Relationship Type="http://schemas.openxmlformats.org/officeDocument/2006/relationships/image" Target="/ppt/media/image18.png" Id="rIde28be1f9" /></Relationships>
</file>

<file path=ppt/slides/_rels/slide19.xml.rels>&#65279;<?xml version="1.0" encoding="utf-8"?><Relationships xmlns="http://schemas.openxmlformats.org/package/2006/relationships"><Relationship Type="http://schemas.openxmlformats.org/officeDocument/2006/relationships/slideLayout" Target="/ppt/slideLayouts/slideLayout13.xml" Id="rId1" /><Relationship Type="http://schemas.openxmlformats.org/officeDocument/2006/relationships/image" Target="/ppt/media/image19.png" Id="rId98e9a813" /></Relationships>
</file>

<file path=ppt/slides/_rels/slide2.xml.rels>&#65279;<?xml version="1.0" encoding="utf-8"?><Relationships xmlns="http://schemas.openxmlformats.org/package/2006/relationships"><Relationship Type="http://schemas.openxmlformats.org/officeDocument/2006/relationships/slideLayout" Target="/ppt/slideLayouts/slideLayout31.xml" Id="rId3" /></Relationships>
</file>

<file path=ppt/slides/_rels/slide20.xml.rels>&#65279;<?xml version="1.0" encoding="utf-8"?><Relationships xmlns="http://schemas.openxmlformats.org/package/2006/relationships"><Relationship Type="http://schemas.openxmlformats.org/officeDocument/2006/relationships/slideLayout" Target="/ppt/slideLayouts/slideLayout13.xml" Id="rId1" /><Relationship Type="http://schemas.openxmlformats.org/officeDocument/2006/relationships/image" Target="/ppt/media/image20.png" Id="rId2746d0d9" /></Relationships>
</file>

<file path=ppt/slides/_rels/slide21.xml.rels>&#65279;<?xml version="1.0" encoding="utf-8"?><Relationships xmlns="http://schemas.openxmlformats.org/package/2006/relationships"><Relationship Type="http://schemas.openxmlformats.org/officeDocument/2006/relationships/slideLayout" Target="/ppt/slideLayouts/slideLayout13.xml" Id="rId1" /><Relationship Type="http://schemas.openxmlformats.org/officeDocument/2006/relationships/image" Target="/ppt/media/image21.png" Id="rId071bf5b3" /></Relationships>
</file>

<file path=ppt/slides/_rels/slide22.xml.rels>&#65279;<?xml version="1.0" encoding="utf-8"?><Relationships xmlns="http://schemas.openxmlformats.org/package/2006/relationships"><Relationship Type="http://schemas.openxmlformats.org/officeDocument/2006/relationships/slideLayout" Target="/ppt/slideLayouts/slideLayout13.xml" Id="rId1" /><Relationship Type="http://schemas.openxmlformats.org/officeDocument/2006/relationships/image" Target="/ppt/media/image23.png" Id="rIdc7ffab5b" /></Relationships>
</file>

<file path=ppt/slides/_rels/slide23.xml.rels>&#65279;<?xml version="1.0" encoding="utf-8"?><Relationships xmlns="http://schemas.openxmlformats.org/package/2006/relationships"><Relationship Type="http://schemas.openxmlformats.org/officeDocument/2006/relationships/slideLayout" Target="/ppt/slideLayouts/slideLayout13.xml" Id="rId1" /><Relationship Type="http://schemas.openxmlformats.org/officeDocument/2006/relationships/image" Target="/ppt/media/image24.png" Id="rIde07a448e" /></Relationships>
</file>

<file path=ppt/slides/_rels/slide24.xml.rels>&#65279;<?xml version="1.0" encoding="utf-8"?><Relationships xmlns="http://schemas.openxmlformats.org/package/2006/relationships"><Relationship Type="http://schemas.openxmlformats.org/officeDocument/2006/relationships/slideLayout" Target="/ppt/slideLayouts/slideLayout13.xml" Id="rId1" /><Relationship Type="http://schemas.openxmlformats.org/officeDocument/2006/relationships/image" Target="/ppt/media/image25.png" Id="rId13bd9c74" /></Relationships>
</file>

<file path=ppt/slides/_rels/slide25.xml.rels>&#65279;<?xml version="1.0" encoding="utf-8"?><Relationships xmlns="http://schemas.openxmlformats.org/package/2006/relationships"><Relationship Type="http://schemas.openxmlformats.org/officeDocument/2006/relationships/slideLayout" Target="/ppt/slideLayouts/slideLayout13.xml" Id="rId1" /><Relationship Type="http://schemas.openxmlformats.org/officeDocument/2006/relationships/image" Target="/ppt/media/image26.png" Id="rIdb2c2e071" /></Relationships>
</file>

<file path=ppt/slides/_rels/slide26.xml.rels>&#65279;<?xml version="1.0" encoding="utf-8"?><Relationships xmlns="http://schemas.openxmlformats.org/package/2006/relationships"><Relationship Type="http://schemas.openxmlformats.org/officeDocument/2006/relationships/slideLayout" Target="/ppt/slideLayouts/slideLayout13.xml" Id="rId1" /><Relationship Type="http://schemas.openxmlformats.org/officeDocument/2006/relationships/image" Target="/ppt/media/image27.png" Id="rIdb60ccdc0" /></Relationships>
</file>

<file path=ppt/slides/_rels/slide27.xml.rels>&#65279;<?xml version="1.0" encoding="utf-8"?><Relationships xmlns="http://schemas.openxmlformats.org/package/2006/relationships"><Relationship Type="http://schemas.openxmlformats.org/officeDocument/2006/relationships/slideLayout" Target="/ppt/slideLayouts/slideLayout13.xml" Id="rId1" /><Relationship Type="http://schemas.openxmlformats.org/officeDocument/2006/relationships/image" Target="/ppt/media/image28.png" Id="rId9dbf3924" /></Relationships>
</file>

<file path=ppt/slides/_rels/slide28.xml.rels>&#65279;<?xml version="1.0" encoding="utf-8"?><Relationships xmlns="http://schemas.openxmlformats.org/package/2006/relationships"><Relationship Type="http://schemas.openxmlformats.org/officeDocument/2006/relationships/slideLayout" Target="/ppt/slideLayouts/slideLayout13.xml" Id="rId1" /><Relationship Type="http://schemas.openxmlformats.org/officeDocument/2006/relationships/image" Target="/ppt/media/image29.png" Id="rIdea355d2a" /></Relationships>
</file>

<file path=ppt/slides/_rels/slide29.xml.rels>&#65279;<?xml version="1.0" encoding="utf-8"?><Relationships xmlns="http://schemas.openxmlformats.org/package/2006/relationships"><Relationship Type="http://schemas.openxmlformats.org/officeDocument/2006/relationships/slideLayout" Target="/ppt/slideLayouts/slideLayout13.xml" Id="rId1" /><Relationship Type="http://schemas.openxmlformats.org/officeDocument/2006/relationships/image" Target="/ppt/media/image30.png" Id="rId192bc0d1" /></Relationships>
</file>

<file path=ppt/slides/_rels/slide3.xml.rels>&#65279;<?xml version="1.0" encoding="utf-8"?><Relationships xmlns="http://schemas.openxmlformats.org/package/2006/relationships"><Relationship Type="http://schemas.openxmlformats.org/officeDocument/2006/relationships/slideLayout" Target="/ppt/slideLayouts/slideLayout13.xml" Id="rId1" /><Relationship Type="http://schemas.openxmlformats.org/officeDocument/2006/relationships/image" Target="/ppt/media/image3.png" Id="rId5c028dc3" /></Relationships>
</file>

<file path=ppt/slides/_rels/slide30.xml.rels>&#65279;<?xml version="1.0" encoding="utf-8"?><Relationships xmlns="http://schemas.openxmlformats.org/package/2006/relationships"><Relationship Type="http://schemas.openxmlformats.org/officeDocument/2006/relationships/slideLayout" Target="/ppt/slideLayouts/slideLayout13.xml" Id="rId1" /><Relationship Type="http://schemas.openxmlformats.org/officeDocument/2006/relationships/image" Target="/ppt/media/image31.png" Id="rId6247ff4b" /></Relationships>
</file>

<file path=ppt/slides/_rels/slide31.xml.rels>&#65279;<?xml version="1.0" encoding="utf-8"?><Relationships xmlns="http://schemas.openxmlformats.org/package/2006/relationships"><Relationship Type="http://schemas.openxmlformats.org/officeDocument/2006/relationships/slideLayout" Target="/ppt/slideLayouts/slideLayout13.xml" Id="rId1" /><Relationship Type="http://schemas.openxmlformats.org/officeDocument/2006/relationships/image" Target="/ppt/media/image32.png" Id="rId6fd14047" /></Relationships>
</file>

<file path=ppt/slides/_rels/slide32.xml.rels>&#65279;<?xml version="1.0" encoding="utf-8"?><Relationships xmlns="http://schemas.openxmlformats.org/package/2006/relationships"><Relationship Type="http://schemas.openxmlformats.org/officeDocument/2006/relationships/slideLayout" Target="/ppt/slideLayouts/slideLayout13.xml" Id="rId1" /><Relationship Type="http://schemas.openxmlformats.org/officeDocument/2006/relationships/image" Target="/ppt/media/image33.png" Id="rIdb8d07459" /></Relationships>
</file>

<file path=ppt/slides/_rels/slide33.xml.rels>&#65279;<?xml version="1.0" encoding="utf-8"?><Relationships xmlns="http://schemas.openxmlformats.org/package/2006/relationships"><Relationship Type="http://schemas.openxmlformats.org/officeDocument/2006/relationships/slideLayout" Target="/ppt/slideLayouts/slideLayout13.xml" Id="rId1" /><Relationship Type="http://schemas.openxmlformats.org/officeDocument/2006/relationships/image" Target="/ppt/media/image34.png" Id="rId0d9adbe2" /></Relationships>
</file>

<file path=ppt/slides/_rels/slide34.xml.rels>&#65279;<?xml version="1.0" encoding="utf-8"?><Relationships xmlns="http://schemas.openxmlformats.org/package/2006/relationships"><Relationship Type="http://schemas.openxmlformats.org/officeDocument/2006/relationships/slideLayout" Target="/ppt/slideLayouts/slideLayout13.xml" Id="rId1" /><Relationship Type="http://schemas.openxmlformats.org/officeDocument/2006/relationships/image" Target="/ppt/media/image35.png" Id="rId64c149a9" /></Relationships>
</file>

<file path=ppt/slides/_rels/slide35.xml.rels>&#65279;<?xml version="1.0" encoding="utf-8"?><Relationships xmlns="http://schemas.openxmlformats.org/package/2006/relationships"><Relationship Type="http://schemas.openxmlformats.org/officeDocument/2006/relationships/slideLayout" Target="/ppt/slideLayouts/slideLayout13.xml" Id="rId1" /><Relationship Type="http://schemas.openxmlformats.org/officeDocument/2006/relationships/image" Target="/ppt/media/image36.png" Id="rIdbcf2f8ec" /></Relationships>
</file>

<file path=ppt/slides/_rels/slide36.xml.rels>&#65279;<?xml version="1.0" encoding="utf-8"?><Relationships xmlns="http://schemas.openxmlformats.org/package/2006/relationships"><Relationship Type="http://schemas.openxmlformats.org/officeDocument/2006/relationships/slideLayout" Target="/ppt/slideLayouts/slideLayout13.xml" Id="rId1" /><Relationship Type="http://schemas.openxmlformats.org/officeDocument/2006/relationships/image" Target="/ppt/media/image37.png" Id="rId12e5afd9" /></Relationships>
</file>

<file path=ppt/slides/_rels/slide37.xml.rels>&#65279;<?xml version="1.0" encoding="utf-8"?><Relationships xmlns="http://schemas.openxmlformats.org/package/2006/relationships"><Relationship Type="http://schemas.openxmlformats.org/officeDocument/2006/relationships/slideLayout" Target="/ppt/slideLayouts/slideLayout13.xml" Id="rId1" /><Relationship Type="http://schemas.openxmlformats.org/officeDocument/2006/relationships/image" Target="/ppt/media/image38.png" Id="rId984b5ed4" /></Relationships>
</file>

<file path=ppt/slides/_rels/slide38.xml.rels>&#65279;<?xml version="1.0" encoding="utf-8"?><Relationships xmlns="http://schemas.openxmlformats.org/package/2006/relationships"><Relationship Type="http://schemas.openxmlformats.org/officeDocument/2006/relationships/slideLayout" Target="/ppt/slideLayouts/slideLayout13.xml" Id="rId1" /><Relationship Type="http://schemas.openxmlformats.org/officeDocument/2006/relationships/image" Target="/ppt/media/image39.png" Id="rIde67ae985" /></Relationships>
</file>

<file path=ppt/slides/_rels/slide39.xml.rels>&#65279;<?xml version="1.0" encoding="utf-8"?><Relationships xmlns="http://schemas.openxmlformats.org/package/2006/relationships"><Relationship Type="http://schemas.openxmlformats.org/officeDocument/2006/relationships/slideLayout" Target="/ppt/slideLayouts/slideLayout13.xml" Id="rId1" /><Relationship Type="http://schemas.openxmlformats.org/officeDocument/2006/relationships/image" Target="/ppt/media/image40.png" Id="rId8cdbfe68" /></Relationships>
</file>

<file path=ppt/slides/_rels/slide4.xml.rels>&#65279;<?xml version="1.0" encoding="utf-8"?><Relationships xmlns="http://schemas.openxmlformats.org/package/2006/relationships"><Relationship Type="http://schemas.openxmlformats.org/officeDocument/2006/relationships/slideLayout" Target="/ppt/slideLayouts/slideLayout13.xml" Id="rId1" /><Relationship Type="http://schemas.openxmlformats.org/officeDocument/2006/relationships/image" Target="/ppt/media/image4.png" Id="rId45c3286a" /></Relationships>
</file>

<file path=ppt/slides/_rels/slide40.xml.rels>&#65279;<?xml version="1.0" encoding="utf-8"?><Relationships xmlns="http://schemas.openxmlformats.org/package/2006/relationships"><Relationship Type="http://schemas.openxmlformats.org/officeDocument/2006/relationships/slideLayout" Target="/ppt/slideLayouts/slideLayout13.xml" Id="rId1" /><Relationship Type="http://schemas.openxmlformats.org/officeDocument/2006/relationships/image" Target="/ppt/media/image41.png" Id="rId8d28862d" /></Relationships>
</file>

<file path=ppt/slides/_rels/slide41.xml.rels>&#65279;<?xml version="1.0" encoding="utf-8"?><Relationships xmlns="http://schemas.openxmlformats.org/package/2006/relationships"><Relationship Type="http://schemas.openxmlformats.org/officeDocument/2006/relationships/slideLayout" Target="/ppt/slideLayouts/slideLayout13.xml" Id="rId1" /><Relationship Type="http://schemas.openxmlformats.org/officeDocument/2006/relationships/image" Target="/ppt/media/image42.png" Id="rId80a52744" /></Relationships>
</file>

<file path=ppt/slides/_rels/slide42.xml.rels>&#65279;<?xml version="1.0" encoding="utf-8"?><Relationships xmlns="http://schemas.openxmlformats.org/package/2006/relationships"><Relationship Type="http://schemas.openxmlformats.org/officeDocument/2006/relationships/slideLayout" Target="/ppt/slideLayouts/slideLayout13.xml" Id="rId1" /><Relationship Type="http://schemas.openxmlformats.org/officeDocument/2006/relationships/image" Target="/ppt/media/image43.png" Id="rIdc02a6d0e" /></Relationships>
</file>

<file path=ppt/slides/_rels/slide43.xml.rels>&#65279;<?xml version="1.0" encoding="utf-8"?><Relationships xmlns="http://schemas.openxmlformats.org/package/2006/relationships"><Relationship Type="http://schemas.openxmlformats.org/officeDocument/2006/relationships/slideLayout" Target="/ppt/slideLayouts/slideLayout13.xml" Id="rId1" /><Relationship Type="http://schemas.openxmlformats.org/officeDocument/2006/relationships/image" Target="/ppt/media/image44.png" Id="rIdfe5982b8" /></Relationships>
</file>

<file path=ppt/slides/_rels/slide44.xml.rels>&#65279;<?xml version="1.0" encoding="utf-8"?><Relationships xmlns="http://schemas.openxmlformats.org/package/2006/relationships"><Relationship Type="http://schemas.openxmlformats.org/officeDocument/2006/relationships/slideLayout" Target="/ppt/slideLayouts/slideLayout13.xml" Id="rId1" /><Relationship Type="http://schemas.openxmlformats.org/officeDocument/2006/relationships/image" Target="/ppt/media/image45.png" Id="rId6c43f8f5" /></Relationships>
</file>

<file path=ppt/slides/_rels/slide45.xml.rels>&#65279;<?xml version="1.0" encoding="utf-8"?><Relationships xmlns="http://schemas.openxmlformats.org/package/2006/relationships"><Relationship Type="http://schemas.openxmlformats.org/officeDocument/2006/relationships/slideLayout" Target="/ppt/slideLayouts/slideLayout13.xml" Id="rId1" /><Relationship Type="http://schemas.openxmlformats.org/officeDocument/2006/relationships/image" Target="/ppt/media/image46.png" Id="rId76d9d0fd" /></Relationships>
</file>

<file path=ppt/slides/_rels/slide46.xml.rels>&#65279;<?xml version="1.0" encoding="utf-8"?><Relationships xmlns="http://schemas.openxmlformats.org/package/2006/relationships"><Relationship Type="http://schemas.openxmlformats.org/officeDocument/2006/relationships/slideLayout" Target="/ppt/slideLayouts/slideLayout13.xml" Id="rId1" /><Relationship Type="http://schemas.openxmlformats.org/officeDocument/2006/relationships/image" Target="/ppt/media/image47.png" Id="rId7c67094d" /></Relationships>
</file>

<file path=ppt/slides/_rels/slide47.xml.rels>&#65279;<?xml version="1.0" encoding="utf-8"?><Relationships xmlns="http://schemas.openxmlformats.org/package/2006/relationships"><Relationship Type="http://schemas.openxmlformats.org/officeDocument/2006/relationships/slideLayout" Target="/ppt/slideLayouts/slideLayout13.xml" Id="rId1" /><Relationship Type="http://schemas.openxmlformats.org/officeDocument/2006/relationships/image" Target="/ppt/media/image48.png" Id="rId92085b08" /></Relationships>
</file>

<file path=ppt/slides/_rels/slide48.xml.rels>&#65279;<?xml version="1.0" encoding="utf-8"?><Relationships xmlns="http://schemas.openxmlformats.org/package/2006/relationships"><Relationship Type="http://schemas.openxmlformats.org/officeDocument/2006/relationships/slideLayout" Target="/ppt/slideLayouts/slideLayout13.xml" Id="rId1" /><Relationship Type="http://schemas.openxmlformats.org/officeDocument/2006/relationships/image" Target="/ppt/media/image49.png" Id="rId59aae502" /></Relationships>
</file>

<file path=ppt/slides/_rels/slide49.xml.rels>&#65279;<?xml version="1.0" encoding="utf-8"?><Relationships xmlns="http://schemas.openxmlformats.org/package/2006/relationships"><Relationship Type="http://schemas.openxmlformats.org/officeDocument/2006/relationships/slideLayout" Target="/ppt/slideLayouts/slideLayout13.xml" Id="rId1" /><Relationship Type="http://schemas.openxmlformats.org/officeDocument/2006/relationships/image" Target="/ppt/media/image50.png" Id="rId0941aac9" /></Relationships>
</file>

<file path=ppt/slides/_rels/slide5.xml.rels>&#65279;<?xml version="1.0" encoding="utf-8"?><Relationships xmlns="http://schemas.openxmlformats.org/package/2006/relationships"><Relationship Type="http://schemas.openxmlformats.org/officeDocument/2006/relationships/slideLayout" Target="/ppt/slideLayouts/slideLayout13.xml" Id="rId1" /><Relationship Type="http://schemas.openxmlformats.org/officeDocument/2006/relationships/image" Target="/ppt/media/image5.png" Id="rId33251ed4" /></Relationships>
</file>

<file path=ppt/slides/_rels/slide50.xml.rels>&#65279;<?xml version="1.0" encoding="utf-8"?><Relationships xmlns="http://schemas.openxmlformats.org/package/2006/relationships"><Relationship Type="http://schemas.openxmlformats.org/officeDocument/2006/relationships/slideLayout" Target="/ppt/slideLayouts/slideLayout13.xml" Id="rId1" /><Relationship Type="http://schemas.openxmlformats.org/officeDocument/2006/relationships/image" Target="/ppt/media/image51.png" Id="rId531cb26a" /></Relationships>
</file>

<file path=ppt/slides/_rels/slide6.xml.rels>&#65279;<?xml version="1.0" encoding="utf-8"?><Relationships xmlns="http://schemas.openxmlformats.org/package/2006/relationships"><Relationship Type="http://schemas.openxmlformats.org/officeDocument/2006/relationships/slideLayout" Target="/ppt/slideLayouts/slideLayout13.xml" Id="rId1" /><Relationship Type="http://schemas.openxmlformats.org/officeDocument/2006/relationships/image" Target="/ppt/media/image6.png" Id="rId88ede1de" /></Relationships>
</file>

<file path=ppt/slides/_rels/slide7.xml.rels>&#65279;<?xml version="1.0" encoding="utf-8"?><Relationships xmlns="http://schemas.openxmlformats.org/package/2006/relationships"><Relationship Type="http://schemas.openxmlformats.org/officeDocument/2006/relationships/slideLayout" Target="/ppt/slideLayouts/slideLayout13.xml" Id="rId1" /><Relationship Type="http://schemas.openxmlformats.org/officeDocument/2006/relationships/image" Target="/ppt/media/image7.png" Id="rId5797dee6" /></Relationships>
</file>

<file path=ppt/slides/_rels/slide8.xml.rels>&#65279;<?xml version="1.0" encoding="utf-8"?><Relationships xmlns="http://schemas.openxmlformats.org/package/2006/relationships"><Relationship Type="http://schemas.openxmlformats.org/officeDocument/2006/relationships/slideLayout" Target="/ppt/slideLayouts/slideLayout13.xml" Id="rId1" /><Relationship Type="http://schemas.openxmlformats.org/officeDocument/2006/relationships/image" Target="/ppt/media/image8.png" Id="rId3fcadeb9" /></Relationships>
</file>

<file path=ppt/slides/_rels/slide9.xml.rels>&#65279;<?xml version="1.0" encoding="utf-8"?><Relationships xmlns="http://schemas.openxmlformats.org/package/2006/relationships"><Relationship Type="http://schemas.openxmlformats.org/officeDocument/2006/relationships/slideLayout" Target="/ppt/slideLayouts/slideLayout13.xml" Id="rId1" /><Relationship Type="http://schemas.openxmlformats.org/officeDocument/2006/relationships/image" Target="/ppt/media/image9.png" Id="rId57b18721" /></Relationships>
</file>

<file path=ppt/slides/slide1.xml><?xml version="1.0" encoding="utf-8"?>
<p:sld xmlns:p="http://schemas.openxmlformats.org/presentationml/2006/main">
  <p:cSld>
    <p:spTree>
      <p:nvGrpSpPr>
        <p:cNvPr id="1" name=""/>
        <p:cNvGrpSpPr/>
        <p:nvPr/>
      </p:nvGrpSpPr>
      <p:grpSpPr>
        <a:xfrm xmlns:a="http://schemas.openxmlformats.org/drawingml/2006/main">
          <a:off x="0" y="0"/>
          <a:ext cx="0" cy="0"/>
          <a:chOff x="0" y="0"/>
          <a:chExt cx="0" cy="0"/>
        </a:xfrm>
      </p:grpSpPr>
      <p:sp>
        <p:nvSpPr>
          <p:cNvPr id="2" name="Text Placeholder 1"/>
          <p:cNvSpPr>
            <a:spLocks xmlns:a="http://schemas.openxmlformats.org/drawingml/2006/main" noGrp="1"/>
          </p:cNvSpPr>
          <p:nvPr>
            <p:ph type="body" sz="quarter" idx="11"/>
          </p:nvPr>
        </p:nvSpPr>
        <p:spPr/>
        <p:txBody>
          <a:bodyPr xmlns:a="http://schemas.openxmlformats.org/drawingml/2006/main"/>
          <a:lstStyle xmlns:a="http://schemas.openxmlformats.org/drawingml/2006/main"/>
          <a:p xmlns:a="http://schemas.openxmlformats.org/drawingml/2006/main">
            <a:r>
              <a:rPr lang="en-GB" dirty="0"/>
              <a:t>TUTTOFOOD 2026 Buyers Program</a:t>
            </a:r>
            <a:endParaRPr dirty="0"/>
          </a:p>
        </p:txBody>
      </p:sp>
      <p:sp>
        <p:nvSpPr>
          <p:cNvPr id="3" name="Text Placeholder 2"/>
          <p:cNvSpPr>
            <a:spLocks xmlns:a="http://schemas.openxmlformats.org/drawingml/2006/main" noGrp="1"/>
          </p:cNvSpPr>
          <p:nvPr>
            <p:ph type="body" sz="quarter" idx="12"/>
          </p:nvPr>
        </p:nvSpPr>
        <p:spPr/>
        <p:txBody>
          <a:bodyPr xmlns:a="http://schemas.openxmlformats.org/drawingml/2006/main"/>
          <a:lstStyle xmlns:a="http://schemas.openxmlformats.org/drawingml/2006/main"/>
          <a:p xmlns:a="http://schemas.openxmlformats.org/drawingml/2006/main">
            <a:r>
              <a:rPr lang="en-GB" dirty="0"/>
              <a:t>martedì 9 giugno 2026</a:t>
            </a:r>
            <a:endParaRPr dirty="0"/>
          </a:p>
        </p:txBody>
      </p:sp>
    </p:spTree>
  </p:cSld>
  <p:clrMapOvr>
    <a:masterClrMapping xmlns:a="http://schemas.openxmlformats.org/drawingml/2006/main"/>
  </p:clrMapOvr>
</p:sld>
</file>

<file path=ppt/slides/slide10.xml><?xml version="1.0" encoding="utf-8"?>
<p:sld xmlns:p="http://schemas.openxmlformats.org/presentationml/2006/main">
  <p:cSld>
    <p:spTree>
      <p:nvGrpSpPr>
        <p:cNvPr id="1" name=""/>
        <p:cNvGrpSpPr/>
        <p:nvPr/>
      </p:nvGrpSpPr>
      <p:grpSpPr>
        <a:xfrm xmlns:a="http://schemas.openxmlformats.org/drawingml/2006/main">
          <a:off x="0" y="0"/>
          <a:ext cx="0" cy="0"/>
          <a:chOff x="0" y="0"/>
          <a:chExt cx="0" cy="0"/>
        </a:xfrm>
      </p:grpSpPr>
      <p:sp>
        <p:nvSpPr>
          <p:cNvPr id="2" name="Title"/>
          <p:cNvSpPr>
            <a:spLocks xmlns:a="http://schemas.openxmlformats.org/drawingml/2006/main" noGrp="1"/>
          </p:cNvSpPr>
          <p:nvPr>
            <p:ph type="title"/>
          </p:nvPr>
        </p:nvSpPr>
        <p:spPr/>
        <p:txBody>
          <a:bodyPr xmlns:a="http://schemas.openxmlformats.org/drawingml/2006/main"/>
          <a:lstStyle xmlns:a="http://schemas.openxmlformats.org/drawingml/2006/main"/>
          <a:p xmlns:a="http://schemas.openxmlformats.org/drawingml/2006/main">
            <a:r>
              <a:rPr lang="en-GB" dirty="0"/>
              <a:t>D5: How do you evaluate the quality standard of the exhibiting companies at TUTTOFOOD? Please rate on a scale from 1 to 5, with 1 being "Very Bad" and 5 being "Very Good".</a:t>
            </a:r>
            <a:endParaRPr dirty="0"/>
          </a:p>
        </p:txBody>
      </p:sp>
      <p:sp>
        <p:nvSpPr>
          <p:cNvPr id="3" name="Title"/>
          <p:cNvSpPr>
            <a:spLocks xmlns:a="http://schemas.openxmlformats.org/drawingml/2006/main" noGrp="1"/>
          </p:cNvSpPr>
          <p:nvPr>
            <p:ph type="body" sz="quarter" idx="14"/>
          </p:nvPr>
        </p:nvSpPr>
        <p:spPr/>
        <p:txBody>
          <a:bodyPr xmlns:a="http://schemas.openxmlformats.org/drawingml/2006/main"/>
          <a:lstStyle xmlns:a="http://schemas.openxmlformats.org/drawingml/2006/main"/>
          <a:p xmlns:a="http://schemas.openxmlformats.org/drawingml/2006/main">
            <a:r>
              <a:rPr lang="en-GB" dirty="0"/>
              <a:t>Risposte: 936   Saltate: 124</a:t>
            </a:r>
            <a:endParaRPr dirty="0"/>
          </a:p>
        </p:txBody>
      </p:sp>
      <p:pic>
        <p:nvPicPr>
          <p:cNvPr id="6" name="Picture 1"/>
          <p:cNvPicPr>
            <a:picLocks xmlns:a="http://schemas.openxmlformats.org/drawingml/2006/main" noChangeAspect="1"/>
          </p:cNvPicPr>
          <p:nvPr/>
        </p:nvPicPr>
        <p:blipFill>
          <a:blip xmlns:r="http://schemas.openxmlformats.org/officeDocument/2006/relationships" xmlns:a="http://schemas.openxmlformats.org/drawingml/2006/main" r:embed="rIdd6414ae0"/>
          <a:stretch xmlns:a="http://schemas.openxmlformats.org/drawingml/2006/main">
            <a:fillRect/>
          </a:stretch>
        </p:blipFill>
        <p:spPr>
          <a:xfrm xmlns:a="http://schemas.openxmlformats.org/drawingml/2006/main">
            <a:off x="550100" y="1526350"/>
            <a:ext cx="7543800" cy="2590800"/>
          </a:xfrm>
          <a:prstGeom xmlns:a="http://schemas.openxmlformats.org/drawingml/2006/main" prst="rect">
            <a:avLst/>
          </a:prstGeom>
        </p:spPr>
      </p:pic>
    </p:spTree>
  </p:cSld>
</p:sld>
</file>

<file path=ppt/slides/slide11.xml><?xml version="1.0" encoding="utf-8"?>
<p:sld xmlns:p="http://schemas.openxmlformats.org/presentationml/2006/main">
  <p:cSld>
    <p:spTree>
      <p:nvGrpSpPr>
        <p:cNvPr id="1" name=""/>
        <p:cNvGrpSpPr/>
        <p:nvPr/>
      </p:nvGrpSpPr>
      <p:grpSpPr>
        <a:xfrm xmlns:a="http://schemas.openxmlformats.org/drawingml/2006/main">
          <a:off x="0" y="0"/>
          <a:ext cx="0" cy="0"/>
          <a:chOff x="0" y="0"/>
          <a:chExt cx="0" cy="0"/>
        </a:xfrm>
      </p:grpSpPr>
      <p:sp>
        <p:nvSpPr>
          <p:cNvPr id="2" name="Title"/>
          <p:cNvSpPr>
            <a:spLocks xmlns:a="http://schemas.openxmlformats.org/drawingml/2006/main" noGrp="1"/>
          </p:cNvSpPr>
          <p:nvPr>
            <p:ph type="title"/>
          </p:nvPr>
        </p:nvSpPr>
        <p:spPr/>
        <p:txBody>
          <a:bodyPr xmlns:a="http://schemas.openxmlformats.org/drawingml/2006/main"/>
          <a:lstStyle xmlns:a="http://schemas.openxmlformats.org/drawingml/2006/main"/>
          <a:p xmlns:a="http://schemas.openxmlformats.org/drawingml/2006/main">
            <a:r>
              <a:rPr lang="en-GB" dirty="0"/>
              <a:t>D6: How do you evaluate the quantity of the exhibiting companies at TUTTOFOOD? Please rate on a scale from 1 to 5, with 1 being "Very Bad" and 5 being "Very Good".</a:t>
            </a:r>
            <a:endParaRPr dirty="0"/>
          </a:p>
        </p:txBody>
      </p:sp>
      <p:sp>
        <p:nvSpPr>
          <p:cNvPr id="3" name="Title"/>
          <p:cNvSpPr>
            <a:spLocks xmlns:a="http://schemas.openxmlformats.org/drawingml/2006/main" noGrp="1"/>
          </p:cNvSpPr>
          <p:nvPr>
            <p:ph type="body" sz="quarter" idx="14"/>
          </p:nvPr>
        </p:nvSpPr>
        <p:spPr/>
        <p:txBody>
          <a:bodyPr xmlns:a="http://schemas.openxmlformats.org/drawingml/2006/main"/>
          <a:lstStyle xmlns:a="http://schemas.openxmlformats.org/drawingml/2006/main"/>
          <a:p xmlns:a="http://schemas.openxmlformats.org/drawingml/2006/main">
            <a:r>
              <a:rPr lang="en-GB" dirty="0"/>
              <a:t>Risposte: 933   Saltate: 127</a:t>
            </a:r>
            <a:endParaRPr dirty="0"/>
          </a:p>
        </p:txBody>
      </p:sp>
      <p:pic>
        <p:nvPicPr>
          <p:cNvPr id="6" name="Picture 1"/>
          <p:cNvPicPr>
            <a:picLocks xmlns:a="http://schemas.openxmlformats.org/drawingml/2006/main" noChangeAspect="1"/>
          </p:cNvPicPr>
          <p:nvPr/>
        </p:nvPicPr>
        <p:blipFill>
          <a:blip xmlns:r="http://schemas.openxmlformats.org/officeDocument/2006/relationships" xmlns:a="http://schemas.openxmlformats.org/drawingml/2006/main" r:embed="rId6bf54514"/>
          <a:stretch xmlns:a="http://schemas.openxmlformats.org/drawingml/2006/main">
            <a:fillRect/>
          </a:stretch>
        </p:blipFill>
        <p:spPr>
          <a:xfrm xmlns:a="http://schemas.openxmlformats.org/drawingml/2006/main">
            <a:off x="550100" y="1000000"/>
            <a:ext cx="7543800" cy="3643500"/>
          </a:xfrm>
          <a:prstGeom xmlns:a="http://schemas.openxmlformats.org/drawingml/2006/main" prst="rect">
            <a:avLst/>
          </a:prstGeom>
        </p:spPr>
      </p:pic>
    </p:spTree>
  </p:cSld>
</p:sld>
</file>

<file path=ppt/slides/slide12.xml><?xml version="1.0" encoding="utf-8"?>
<p:sld xmlns:p="http://schemas.openxmlformats.org/presentationml/2006/main">
  <p:cSld>
    <p:spTree>
      <p:nvGrpSpPr>
        <p:cNvPr id="1" name=""/>
        <p:cNvGrpSpPr/>
        <p:nvPr/>
      </p:nvGrpSpPr>
      <p:grpSpPr>
        <a:xfrm xmlns:a="http://schemas.openxmlformats.org/drawingml/2006/main">
          <a:off x="0" y="0"/>
          <a:ext cx="0" cy="0"/>
          <a:chOff x="0" y="0"/>
          <a:chExt cx="0" cy="0"/>
        </a:xfrm>
      </p:grpSpPr>
      <p:sp>
        <p:nvSpPr>
          <p:cNvPr id="2" name="Title"/>
          <p:cNvSpPr>
            <a:spLocks xmlns:a="http://schemas.openxmlformats.org/drawingml/2006/main" noGrp="1"/>
          </p:cNvSpPr>
          <p:nvPr>
            <p:ph type="title"/>
          </p:nvPr>
        </p:nvSpPr>
        <p:spPr/>
        <p:txBody>
          <a:bodyPr xmlns:a="http://schemas.openxmlformats.org/drawingml/2006/main"/>
          <a:lstStyle xmlns:a="http://schemas.openxmlformats.org/drawingml/2006/main"/>
          <a:p xmlns:a="http://schemas.openxmlformats.org/drawingml/2006/main">
            <a:r>
              <a:rPr lang="en-GB" dirty="0"/>
              <a:t>D6: How do you evaluate the quantity of the exhibiting companies at TUTTOFOOD? Please rate on a scale from 1 to 5, with 1 being "Very Bad" and 5 being "Very Good".</a:t>
            </a:r>
            <a:endParaRPr dirty="0"/>
          </a:p>
        </p:txBody>
      </p:sp>
      <p:sp>
        <p:nvSpPr>
          <p:cNvPr id="3" name="Title"/>
          <p:cNvSpPr>
            <a:spLocks xmlns:a="http://schemas.openxmlformats.org/drawingml/2006/main" noGrp="1"/>
          </p:cNvSpPr>
          <p:nvPr>
            <p:ph type="body" sz="quarter" idx="14"/>
          </p:nvPr>
        </p:nvSpPr>
        <p:spPr/>
        <p:txBody>
          <a:bodyPr xmlns:a="http://schemas.openxmlformats.org/drawingml/2006/main"/>
          <a:lstStyle xmlns:a="http://schemas.openxmlformats.org/drawingml/2006/main"/>
          <a:p xmlns:a="http://schemas.openxmlformats.org/drawingml/2006/main">
            <a:r>
              <a:rPr lang="en-GB" dirty="0"/>
              <a:t>Risposte: 933   Saltate: 127</a:t>
            </a:r>
            <a:endParaRPr dirty="0"/>
          </a:p>
        </p:txBody>
      </p:sp>
      <p:pic>
        <p:nvPicPr>
          <p:cNvPr id="6" name="Picture 1"/>
          <p:cNvPicPr>
            <a:picLocks xmlns:a="http://schemas.openxmlformats.org/drawingml/2006/main" noChangeAspect="1"/>
          </p:cNvPicPr>
          <p:nvPr/>
        </p:nvPicPr>
        <p:blipFill>
          <a:blip xmlns:r="http://schemas.openxmlformats.org/officeDocument/2006/relationships" xmlns:a="http://schemas.openxmlformats.org/drawingml/2006/main" r:embed="rIdcc41a29d"/>
          <a:stretch xmlns:a="http://schemas.openxmlformats.org/drawingml/2006/main">
            <a:fillRect/>
          </a:stretch>
        </p:blipFill>
        <p:spPr>
          <a:xfrm xmlns:a="http://schemas.openxmlformats.org/drawingml/2006/main">
            <a:off x="550100" y="1526350"/>
            <a:ext cx="7543800" cy="2590800"/>
          </a:xfrm>
          <a:prstGeom xmlns:a="http://schemas.openxmlformats.org/drawingml/2006/main" prst="rect">
            <a:avLst/>
          </a:prstGeom>
        </p:spPr>
      </p:pic>
    </p:spTree>
  </p:cSld>
</p:sld>
</file>

<file path=ppt/slides/slide13.xml><?xml version="1.0" encoding="utf-8"?>
<p:sld xmlns:p="http://schemas.openxmlformats.org/presentationml/2006/main">
  <p:cSld>
    <p:spTree>
      <p:nvGrpSpPr>
        <p:cNvPr id="1" name=""/>
        <p:cNvGrpSpPr/>
        <p:nvPr/>
      </p:nvGrpSpPr>
      <p:grpSpPr>
        <a:xfrm xmlns:a="http://schemas.openxmlformats.org/drawingml/2006/main">
          <a:off x="0" y="0"/>
          <a:ext cx="0" cy="0"/>
          <a:chOff x="0" y="0"/>
          <a:chExt cx="0" cy="0"/>
        </a:xfrm>
      </p:grpSpPr>
      <p:sp>
        <p:nvSpPr>
          <p:cNvPr id="2" name="Title"/>
          <p:cNvSpPr>
            <a:spLocks xmlns:a="http://schemas.openxmlformats.org/drawingml/2006/main" noGrp="1"/>
          </p:cNvSpPr>
          <p:nvPr>
            <p:ph type="title"/>
          </p:nvPr>
        </p:nvSpPr>
        <p:spPr/>
        <p:txBody>
          <a:bodyPr xmlns:a="http://schemas.openxmlformats.org/drawingml/2006/main"/>
          <a:lstStyle xmlns:a="http://schemas.openxmlformats.org/drawingml/2006/main"/>
          <a:p xmlns:a="http://schemas.openxmlformats.org/drawingml/2006/main">
            <a:r>
              <a:rPr lang="en-GB" dirty="0"/>
              <a:t>D7: Did you use the Business Agenda?</a:t>
            </a:r>
            <a:endParaRPr dirty="0"/>
          </a:p>
        </p:txBody>
      </p:sp>
      <p:sp>
        <p:nvSpPr>
          <p:cNvPr id="3" name="Title"/>
          <p:cNvSpPr>
            <a:spLocks xmlns:a="http://schemas.openxmlformats.org/drawingml/2006/main" noGrp="1"/>
          </p:cNvSpPr>
          <p:nvPr>
            <p:ph type="body" sz="quarter" idx="14"/>
          </p:nvPr>
        </p:nvSpPr>
        <p:spPr/>
        <p:txBody>
          <a:bodyPr xmlns:a="http://schemas.openxmlformats.org/drawingml/2006/main"/>
          <a:lstStyle xmlns:a="http://schemas.openxmlformats.org/drawingml/2006/main"/>
          <a:p xmlns:a="http://schemas.openxmlformats.org/drawingml/2006/main">
            <a:r>
              <a:rPr lang="en-GB" dirty="0"/>
              <a:t>Risposte: 933   Saltate: 127</a:t>
            </a:r>
            <a:endParaRPr dirty="0"/>
          </a:p>
        </p:txBody>
      </p:sp>
      <p:pic>
        <p:nvPicPr>
          <p:cNvPr id="6" name="Picture 1"/>
          <p:cNvPicPr>
            <a:picLocks xmlns:a="http://schemas.openxmlformats.org/drawingml/2006/main" noChangeAspect="1"/>
          </p:cNvPicPr>
          <p:nvPr/>
        </p:nvPicPr>
        <p:blipFill>
          <a:blip xmlns:r="http://schemas.openxmlformats.org/officeDocument/2006/relationships" xmlns:a="http://schemas.openxmlformats.org/drawingml/2006/main" r:embed="rIdd75639f7"/>
          <a:stretch xmlns:a="http://schemas.openxmlformats.org/drawingml/2006/main">
            <a:fillRect/>
          </a:stretch>
        </p:blipFill>
        <p:spPr>
          <a:xfrm xmlns:a="http://schemas.openxmlformats.org/drawingml/2006/main">
            <a:off x="550100" y="1107250"/>
            <a:ext cx="7543800" cy="3429000"/>
          </a:xfrm>
          <a:prstGeom xmlns:a="http://schemas.openxmlformats.org/drawingml/2006/main" prst="rect">
            <a:avLst/>
          </a:prstGeom>
        </p:spPr>
      </p:pic>
    </p:spTree>
  </p:cSld>
</p:sld>
</file>

<file path=ppt/slides/slide14.xml><?xml version="1.0" encoding="utf-8"?>
<p:sld xmlns:p="http://schemas.openxmlformats.org/presentationml/2006/main">
  <p:cSld>
    <p:spTree>
      <p:nvGrpSpPr>
        <p:cNvPr id="1" name=""/>
        <p:cNvGrpSpPr/>
        <p:nvPr/>
      </p:nvGrpSpPr>
      <p:grpSpPr>
        <a:xfrm xmlns:a="http://schemas.openxmlformats.org/drawingml/2006/main">
          <a:off x="0" y="0"/>
          <a:ext cx="0" cy="0"/>
          <a:chOff x="0" y="0"/>
          <a:chExt cx="0" cy="0"/>
        </a:xfrm>
      </p:grpSpPr>
      <p:sp>
        <p:nvSpPr>
          <p:cNvPr id="2" name="Title"/>
          <p:cNvSpPr>
            <a:spLocks xmlns:a="http://schemas.openxmlformats.org/drawingml/2006/main" noGrp="1"/>
          </p:cNvSpPr>
          <p:nvPr>
            <p:ph type="title"/>
          </p:nvPr>
        </p:nvSpPr>
        <p:spPr/>
        <p:txBody>
          <a:bodyPr xmlns:a="http://schemas.openxmlformats.org/drawingml/2006/main"/>
          <a:lstStyle xmlns:a="http://schemas.openxmlformats.org/drawingml/2006/main"/>
          <a:p xmlns:a="http://schemas.openxmlformats.org/drawingml/2006/main">
            <a:r>
              <a:rPr lang="en-GB" dirty="0"/>
              <a:t>D7: Did you use the Business Agenda?</a:t>
            </a:r>
            <a:endParaRPr dirty="0"/>
          </a:p>
        </p:txBody>
      </p:sp>
      <p:sp>
        <p:nvSpPr>
          <p:cNvPr id="3" name="Title"/>
          <p:cNvSpPr>
            <a:spLocks xmlns:a="http://schemas.openxmlformats.org/drawingml/2006/main" noGrp="1"/>
          </p:cNvSpPr>
          <p:nvPr>
            <p:ph type="body" sz="quarter" idx="14"/>
          </p:nvPr>
        </p:nvSpPr>
        <p:spPr/>
        <p:txBody>
          <a:bodyPr xmlns:a="http://schemas.openxmlformats.org/drawingml/2006/main"/>
          <a:lstStyle xmlns:a="http://schemas.openxmlformats.org/drawingml/2006/main"/>
          <a:p xmlns:a="http://schemas.openxmlformats.org/drawingml/2006/main">
            <a:r>
              <a:rPr lang="en-GB" dirty="0"/>
              <a:t>Risposte: 933   Saltate: 127</a:t>
            </a:r>
            <a:endParaRPr dirty="0"/>
          </a:p>
        </p:txBody>
      </p:sp>
      <p:pic>
        <p:nvPicPr>
          <p:cNvPr id="6" name="Picture 1"/>
          <p:cNvPicPr>
            <a:picLocks xmlns:a="http://schemas.openxmlformats.org/drawingml/2006/main" noChangeAspect="1"/>
          </p:cNvPicPr>
          <p:nvPr/>
        </p:nvPicPr>
        <p:blipFill>
          <a:blip xmlns:r="http://schemas.openxmlformats.org/officeDocument/2006/relationships" xmlns:a="http://schemas.openxmlformats.org/drawingml/2006/main" r:embed="rId7b8ac7a1"/>
          <a:stretch xmlns:a="http://schemas.openxmlformats.org/drawingml/2006/main">
            <a:fillRect/>
          </a:stretch>
        </p:blipFill>
        <p:spPr>
          <a:xfrm xmlns:a="http://schemas.openxmlformats.org/drawingml/2006/main">
            <a:off x="550100" y="2116900"/>
            <a:ext cx="7543800" cy="1409700"/>
          </a:xfrm>
          <a:prstGeom xmlns:a="http://schemas.openxmlformats.org/drawingml/2006/main" prst="rect">
            <a:avLst/>
          </a:prstGeom>
        </p:spPr>
      </p:pic>
    </p:spTree>
  </p:cSld>
</p:sld>
</file>

<file path=ppt/slides/slide15.xml><?xml version="1.0" encoding="utf-8"?>
<p:sld xmlns:p="http://schemas.openxmlformats.org/presentationml/2006/main">
  <p:cSld>
    <p:spTree>
      <p:nvGrpSpPr>
        <p:cNvPr id="1" name=""/>
        <p:cNvGrpSpPr/>
        <p:nvPr/>
      </p:nvGrpSpPr>
      <p:grpSpPr>
        <a:xfrm xmlns:a="http://schemas.openxmlformats.org/drawingml/2006/main">
          <a:off x="0" y="0"/>
          <a:ext cx="0" cy="0"/>
          <a:chOff x="0" y="0"/>
          <a:chExt cx="0" cy="0"/>
        </a:xfrm>
      </p:grpSpPr>
      <p:sp>
        <p:nvSpPr>
          <p:cNvPr id="2" name="Title"/>
          <p:cNvSpPr>
            <a:spLocks xmlns:a="http://schemas.openxmlformats.org/drawingml/2006/main" noGrp="1"/>
          </p:cNvSpPr>
          <p:nvPr>
            <p:ph type="title"/>
          </p:nvPr>
        </p:nvSpPr>
        <p:spPr/>
        <p:txBody>
          <a:bodyPr xmlns:a="http://schemas.openxmlformats.org/drawingml/2006/main"/>
          <a:lstStyle xmlns:a="http://schemas.openxmlformats.org/drawingml/2006/main"/>
          <a:p xmlns:a="http://schemas.openxmlformats.org/drawingml/2006/main">
            <a:r>
              <a:rPr lang="en-GB" dirty="0"/>
              <a:t>D8: How do you evaluate the Business Agenda? Please rate each field on a scale of 1 to 5, with 1 being "not satisfied at all" and 5 being "very satisfied".</a:t>
            </a:r>
            <a:endParaRPr dirty="0"/>
          </a:p>
        </p:txBody>
      </p:sp>
      <p:sp>
        <p:nvSpPr>
          <p:cNvPr id="3" name="Title"/>
          <p:cNvSpPr>
            <a:spLocks xmlns:a="http://schemas.openxmlformats.org/drawingml/2006/main" noGrp="1"/>
          </p:cNvSpPr>
          <p:nvPr>
            <p:ph type="body" sz="quarter" idx="14"/>
          </p:nvPr>
        </p:nvSpPr>
        <p:spPr/>
        <p:txBody>
          <a:bodyPr xmlns:a="http://schemas.openxmlformats.org/drawingml/2006/main"/>
          <a:lstStyle xmlns:a="http://schemas.openxmlformats.org/drawingml/2006/main"/>
          <a:p xmlns:a="http://schemas.openxmlformats.org/drawingml/2006/main">
            <a:r>
              <a:rPr lang="en-GB" dirty="0"/>
              <a:t>Risposte: 733   Saltate: 327</a:t>
            </a:r>
            <a:endParaRPr dirty="0"/>
          </a:p>
        </p:txBody>
      </p:sp>
      <p:pic>
        <p:nvPicPr>
          <p:cNvPr id="6" name="Picture 1"/>
          <p:cNvPicPr>
            <a:picLocks xmlns:a="http://schemas.openxmlformats.org/drawingml/2006/main" noChangeAspect="1"/>
          </p:cNvPicPr>
          <p:nvPr/>
        </p:nvPicPr>
        <p:blipFill>
          <a:blip xmlns:r="http://schemas.openxmlformats.org/officeDocument/2006/relationships" xmlns:a="http://schemas.openxmlformats.org/drawingml/2006/main" r:embed="rId0c97825a"/>
          <a:stretch xmlns:a="http://schemas.openxmlformats.org/drawingml/2006/main">
            <a:fillRect/>
          </a:stretch>
        </p:blipFill>
        <p:spPr>
          <a:xfrm xmlns:a="http://schemas.openxmlformats.org/drawingml/2006/main">
            <a:off x="2436050" y="1000000"/>
            <a:ext cx="3771900" cy="3643500"/>
          </a:xfrm>
          <a:prstGeom xmlns:a="http://schemas.openxmlformats.org/drawingml/2006/main" prst="rect">
            <a:avLst/>
          </a:prstGeom>
        </p:spPr>
      </p:pic>
    </p:spTree>
  </p:cSld>
</p:sld>
</file>

<file path=ppt/slides/slide16.xml><?xml version="1.0" encoding="utf-8"?>
<p:sld xmlns:p="http://schemas.openxmlformats.org/presentationml/2006/main">
  <p:cSld>
    <p:spTree>
      <p:nvGrpSpPr>
        <p:cNvPr id="1" name=""/>
        <p:cNvGrpSpPr/>
        <p:nvPr/>
      </p:nvGrpSpPr>
      <p:grpSpPr>
        <a:xfrm xmlns:a="http://schemas.openxmlformats.org/drawingml/2006/main">
          <a:off x="0" y="0"/>
          <a:ext cx="0" cy="0"/>
          <a:chOff x="0" y="0"/>
          <a:chExt cx="0" cy="0"/>
        </a:xfrm>
      </p:grpSpPr>
      <p:sp>
        <p:nvSpPr>
          <p:cNvPr id="2" name="Title"/>
          <p:cNvSpPr>
            <a:spLocks xmlns:a="http://schemas.openxmlformats.org/drawingml/2006/main" noGrp="1"/>
          </p:cNvSpPr>
          <p:nvPr>
            <p:ph type="title"/>
          </p:nvPr>
        </p:nvSpPr>
        <p:spPr/>
        <p:txBody>
          <a:bodyPr xmlns:a="http://schemas.openxmlformats.org/drawingml/2006/main"/>
          <a:lstStyle xmlns:a="http://schemas.openxmlformats.org/drawingml/2006/main"/>
          <a:p xmlns:a="http://schemas.openxmlformats.org/drawingml/2006/main">
            <a:r>
              <a:rPr lang="en-GB" dirty="0"/>
              <a:t>D8: How do you evaluate the Business Agenda? Please rate each field on a scale of 1 to 5, with 1 being "not satisfied at all" and 5 being "very satisfied".</a:t>
            </a:r>
            <a:endParaRPr dirty="0"/>
          </a:p>
        </p:txBody>
      </p:sp>
      <p:sp>
        <p:nvSpPr>
          <p:cNvPr id="3" name="Title"/>
          <p:cNvSpPr>
            <a:spLocks xmlns:a="http://schemas.openxmlformats.org/drawingml/2006/main" noGrp="1"/>
          </p:cNvSpPr>
          <p:nvPr>
            <p:ph type="body" sz="quarter" idx="14"/>
          </p:nvPr>
        </p:nvSpPr>
        <p:spPr/>
        <p:txBody>
          <a:bodyPr xmlns:a="http://schemas.openxmlformats.org/drawingml/2006/main"/>
          <a:lstStyle xmlns:a="http://schemas.openxmlformats.org/drawingml/2006/main"/>
          <a:p xmlns:a="http://schemas.openxmlformats.org/drawingml/2006/main">
            <a:r>
              <a:rPr lang="en-GB" dirty="0"/>
              <a:t>Risposte: 733   Saltate: 327</a:t>
            </a:r>
            <a:endParaRPr dirty="0"/>
          </a:p>
        </p:txBody>
      </p:sp>
      <p:pic>
        <p:nvPicPr>
          <p:cNvPr id="6" name="Picture 1"/>
          <p:cNvPicPr>
            <a:picLocks xmlns:a="http://schemas.openxmlformats.org/drawingml/2006/main" noChangeAspect="1"/>
          </p:cNvPicPr>
          <p:nvPr/>
        </p:nvPicPr>
        <p:blipFill>
          <a:blip xmlns:r="http://schemas.openxmlformats.org/officeDocument/2006/relationships" xmlns:a="http://schemas.openxmlformats.org/drawingml/2006/main" r:embed="rId3010dce3"/>
          <a:stretch xmlns:a="http://schemas.openxmlformats.org/drawingml/2006/main">
            <a:fillRect/>
          </a:stretch>
        </p:blipFill>
        <p:spPr>
          <a:xfrm xmlns:a="http://schemas.openxmlformats.org/drawingml/2006/main">
            <a:off x="550100" y="2116900"/>
            <a:ext cx="7543800" cy="1409700"/>
          </a:xfrm>
          <a:prstGeom xmlns:a="http://schemas.openxmlformats.org/drawingml/2006/main" prst="rect">
            <a:avLst/>
          </a:prstGeom>
        </p:spPr>
      </p:pic>
    </p:spTree>
  </p:cSld>
</p:sld>
</file>

<file path=ppt/slides/slide17.xml><?xml version="1.0" encoding="utf-8"?>
<p:sld xmlns:p="http://schemas.openxmlformats.org/presentationml/2006/main">
  <p:cSld>
    <p:spTree>
      <p:nvGrpSpPr>
        <p:cNvPr id="1" name=""/>
        <p:cNvGrpSpPr/>
        <p:nvPr/>
      </p:nvGrpSpPr>
      <p:grpSpPr>
        <a:xfrm xmlns:a="http://schemas.openxmlformats.org/drawingml/2006/main">
          <a:off x="0" y="0"/>
          <a:ext cx="0" cy="0"/>
          <a:chOff x="0" y="0"/>
          <a:chExt cx="0" cy="0"/>
        </a:xfrm>
      </p:grpSpPr>
      <p:sp>
        <p:nvSpPr>
          <p:cNvPr id="2" name="Title"/>
          <p:cNvSpPr>
            <a:spLocks xmlns:a="http://schemas.openxmlformats.org/drawingml/2006/main" noGrp="1"/>
          </p:cNvSpPr>
          <p:nvPr>
            <p:ph type="title"/>
          </p:nvPr>
        </p:nvSpPr>
        <p:spPr/>
        <p:txBody>
          <a:bodyPr xmlns:a="http://schemas.openxmlformats.org/drawingml/2006/main"/>
          <a:lstStyle xmlns:a="http://schemas.openxmlformats.org/drawingml/2006/main"/>
          <a:p xmlns:a="http://schemas.openxmlformats.org/drawingml/2006/main">
            <a:r>
              <a:rPr lang="en-GB" dirty="0"/>
              <a:t>D9: Did you attend all of the scheduled meetings?</a:t>
            </a:r>
            <a:endParaRPr dirty="0"/>
          </a:p>
        </p:txBody>
      </p:sp>
      <p:sp>
        <p:nvSpPr>
          <p:cNvPr id="3" name="Title"/>
          <p:cNvSpPr>
            <a:spLocks xmlns:a="http://schemas.openxmlformats.org/drawingml/2006/main" noGrp="1"/>
          </p:cNvSpPr>
          <p:nvPr>
            <p:ph type="body" sz="quarter" idx="14"/>
          </p:nvPr>
        </p:nvSpPr>
        <p:spPr/>
        <p:txBody>
          <a:bodyPr xmlns:a="http://schemas.openxmlformats.org/drawingml/2006/main"/>
          <a:lstStyle xmlns:a="http://schemas.openxmlformats.org/drawingml/2006/main"/>
          <a:p xmlns:a="http://schemas.openxmlformats.org/drawingml/2006/main">
            <a:r>
              <a:rPr lang="en-GB" dirty="0"/>
              <a:t>Risposte: 732   Saltate: 328</a:t>
            </a:r>
            <a:endParaRPr dirty="0"/>
          </a:p>
        </p:txBody>
      </p:sp>
      <p:pic>
        <p:nvPicPr>
          <p:cNvPr id="6" name="Picture 1"/>
          <p:cNvPicPr>
            <a:picLocks xmlns:a="http://schemas.openxmlformats.org/drawingml/2006/main" noChangeAspect="1"/>
          </p:cNvPicPr>
          <p:nvPr/>
        </p:nvPicPr>
        <p:blipFill>
          <a:blip xmlns:r="http://schemas.openxmlformats.org/officeDocument/2006/relationships" xmlns:a="http://schemas.openxmlformats.org/drawingml/2006/main" r:embed="rId6e7babb8"/>
          <a:stretch xmlns:a="http://schemas.openxmlformats.org/drawingml/2006/main">
            <a:fillRect/>
          </a:stretch>
        </p:blipFill>
        <p:spPr>
          <a:xfrm xmlns:a="http://schemas.openxmlformats.org/drawingml/2006/main">
            <a:off x="550100" y="1107250"/>
            <a:ext cx="7543800" cy="3429000"/>
          </a:xfrm>
          <a:prstGeom xmlns:a="http://schemas.openxmlformats.org/drawingml/2006/main" prst="rect">
            <a:avLst/>
          </a:prstGeom>
        </p:spPr>
      </p:pic>
    </p:spTree>
  </p:cSld>
</p:sld>
</file>

<file path=ppt/slides/slide18.xml><?xml version="1.0" encoding="utf-8"?>
<p:sld xmlns:p="http://schemas.openxmlformats.org/presentationml/2006/main">
  <p:cSld>
    <p:spTree>
      <p:nvGrpSpPr>
        <p:cNvPr id="1" name=""/>
        <p:cNvGrpSpPr/>
        <p:nvPr/>
      </p:nvGrpSpPr>
      <p:grpSpPr>
        <a:xfrm xmlns:a="http://schemas.openxmlformats.org/drawingml/2006/main">
          <a:off x="0" y="0"/>
          <a:ext cx="0" cy="0"/>
          <a:chOff x="0" y="0"/>
          <a:chExt cx="0" cy="0"/>
        </a:xfrm>
      </p:grpSpPr>
      <p:sp>
        <p:nvSpPr>
          <p:cNvPr id="2" name="Title"/>
          <p:cNvSpPr>
            <a:spLocks xmlns:a="http://schemas.openxmlformats.org/drawingml/2006/main" noGrp="1"/>
          </p:cNvSpPr>
          <p:nvPr>
            <p:ph type="title"/>
          </p:nvPr>
        </p:nvSpPr>
        <p:spPr/>
        <p:txBody>
          <a:bodyPr xmlns:a="http://schemas.openxmlformats.org/drawingml/2006/main"/>
          <a:lstStyle xmlns:a="http://schemas.openxmlformats.org/drawingml/2006/main"/>
          <a:p xmlns:a="http://schemas.openxmlformats.org/drawingml/2006/main">
            <a:r>
              <a:rPr lang="en-GB" dirty="0"/>
              <a:t>D9: Did you attend all of the scheduled meetings?</a:t>
            </a:r>
            <a:endParaRPr dirty="0"/>
          </a:p>
        </p:txBody>
      </p:sp>
      <p:sp>
        <p:nvSpPr>
          <p:cNvPr id="3" name="Title"/>
          <p:cNvSpPr>
            <a:spLocks xmlns:a="http://schemas.openxmlformats.org/drawingml/2006/main" noGrp="1"/>
          </p:cNvSpPr>
          <p:nvPr>
            <p:ph type="body" sz="quarter" idx="14"/>
          </p:nvPr>
        </p:nvSpPr>
        <p:spPr/>
        <p:txBody>
          <a:bodyPr xmlns:a="http://schemas.openxmlformats.org/drawingml/2006/main"/>
          <a:lstStyle xmlns:a="http://schemas.openxmlformats.org/drawingml/2006/main"/>
          <a:p xmlns:a="http://schemas.openxmlformats.org/drawingml/2006/main">
            <a:r>
              <a:rPr lang="en-GB" dirty="0"/>
              <a:t>Risposte: 732   Saltate: 328</a:t>
            </a:r>
            <a:endParaRPr dirty="0"/>
          </a:p>
        </p:txBody>
      </p:sp>
      <p:pic>
        <p:nvPicPr>
          <p:cNvPr id="6" name="Picture 1"/>
          <p:cNvPicPr>
            <a:picLocks xmlns:a="http://schemas.openxmlformats.org/drawingml/2006/main" noChangeAspect="1"/>
          </p:cNvPicPr>
          <p:nvPr/>
        </p:nvPicPr>
        <p:blipFill>
          <a:blip xmlns:r="http://schemas.openxmlformats.org/officeDocument/2006/relationships" xmlns:a="http://schemas.openxmlformats.org/drawingml/2006/main" r:embed="rIde28be1f9"/>
          <a:stretch xmlns:a="http://schemas.openxmlformats.org/drawingml/2006/main">
            <a:fillRect/>
          </a:stretch>
        </p:blipFill>
        <p:spPr>
          <a:xfrm xmlns:a="http://schemas.openxmlformats.org/drawingml/2006/main">
            <a:off x="550100" y="2116900"/>
            <a:ext cx="7543800" cy="1409700"/>
          </a:xfrm>
          <a:prstGeom xmlns:a="http://schemas.openxmlformats.org/drawingml/2006/main" prst="rect">
            <a:avLst/>
          </a:prstGeom>
        </p:spPr>
      </p:pic>
    </p:spTree>
  </p:cSld>
</p:sld>
</file>

<file path=ppt/slides/slide19.xml><?xml version="1.0" encoding="utf-8"?>
<p:sld xmlns:p="http://schemas.openxmlformats.org/presentationml/2006/main">
  <p:cSld>
    <p:spTree>
      <p:nvGrpSpPr>
        <p:cNvPr id="1" name=""/>
        <p:cNvGrpSpPr/>
        <p:nvPr/>
      </p:nvGrpSpPr>
      <p:grpSpPr>
        <a:xfrm xmlns:a="http://schemas.openxmlformats.org/drawingml/2006/main">
          <a:off x="0" y="0"/>
          <a:ext cx="0" cy="0"/>
          <a:chOff x="0" y="0"/>
          <a:chExt cx="0" cy="0"/>
        </a:xfrm>
      </p:grpSpPr>
      <p:sp>
        <p:nvSpPr>
          <p:cNvPr id="2" name="Title"/>
          <p:cNvSpPr>
            <a:spLocks xmlns:a="http://schemas.openxmlformats.org/drawingml/2006/main" noGrp="1"/>
          </p:cNvSpPr>
          <p:nvPr>
            <p:ph type="title"/>
          </p:nvPr>
        </p:nvSpPr>
        <p:spPr/>
        <p:txBody>
          <a:bodyPr xmlns:a="http://schemas.openxmlformats.org/drawingml/2006/main"/>
          <a:lstStyle xmlns:a="http://schemas.openxmlformats.org/drawingml/2006/main"/>
          <a:p xmlns:a="http://schemas.openxmlformats.org/drawingml/2006/main">
            <a:r>
              <a:rPr lang="en-GB" dirty="0"/>
              <a:t>D10: Why did you not attend all the scheduled meetings?</a:t>
            </a:r>
            <a:endParaRPr dirty="0"/>
          </a:p>
        </p:txBody>
      </p:sp>
      <p:sp>
        <p:nvSpPr>
          <p:cNvPr id="3" name="Title"/>
          <p:cNvSpPr>
            <a:spLocks xmlns:a="http://schemas.openxmlformats.org/drawingml/2006/main" noGrp="1"/>
          </p:cNvSpPr>
          <p:nvPr>
            <p:ph type="body" sz="quarter" idx="14"/>
          </p:nvPr>
        </p:nvSpPr>
        <p:spPr/>
        <p:txBody>
          <a:bodyPr xmlns:a="http://schemas.openxmlformats.org/drawingml/2006/main"/>
          <a:lstStyle xmlns:a="http://schemas.openxmlformats.org/drawingml/2006/main"/>
          <a:p xmlns:a="http://schemas.openxmlformats.org/drawingml/2006/main">
            <a:r>
              <a:rPr lang="en-GB" dirty="0"/>
              <a:t>Risposte: 214   Saltate: 846</a:t>
            </a:r>
            <a:endParaRPr dirty="0"/>
          </a:p>
        </p:txBody>
      </p:sp>
      <p:pic>
        <p:nvPicPr>
          <p:cNvPr id="6" name="Picture 1"/>
          <p:cNvPicPr>
            <a:picLocks xmlns:a="http://schemas.openxmlformats.org/drawingml/2006/main" noChangeAspect="1"/>
          </p:cNvPicPr>
          <p:nvPr/>
        </p:nvPicPr>
        <p:blipFill>
          <a:blip xmlns:r="http://schemas.openxmlformats.org/officeDocument/2006/relationships" xmlns:a="http://schemas.openxmlformats.org/drawingml/2006/main" r:embed="rId98e9a813"/>
          <a:stretch xmlns:a="http://schemas.openxmlformats.org/drawingml/2006/main">
            <a:fillRect/>
          </a:stretch>
        </p:blipFill>
        <p:spPr>
          <a:xfrm xmlns:a="http://schemas.openxmlformats.org/drawingml/2006/main">
            <a:off x="550100" y="1000000"/>
            <a:ext cx="7543800" cy="3643500"/>
          </a:xfrm>
          <a:prstGeom xmlns:a="http://schemas.openxmlformats.org/drawingml/2006/main" prst="rect">
            <a:avLst/>
          </a:prstGeom>
        </p:spPr>
      </p:pic>
    </p:spTree>
  </p:cSld>
</p:sld>
</file>

<file path=ppt/slides/slide2.xml><?xml version="1.0" encoding="utf-8"?>
<p:sld xmlns:p="http://schemas.openxmlformats.org/presentationml/2006/main">
  <p:cSld>
    <p:spTree>
      <p:nvGrpSpPr>
        <p:cNvPr id="1" name=""/>
        <p:cNvGrpSpPr/>
        <p:nvPr/>
      </p:nvGrpSpPr>
      <p:grpSpPr>
        <a:xfrm xmlns:a="http://schemas.openxmlformats.org/drawingml/2006/main">
          <a:off x="0" y="0"/>
          <a:ext cx="0" cy="0"/>
          <a:chOff x="0" y="0"/>
          <a:chExt cx="0" cy="0"/>
        </a:xfrm>
      </p:grpSpPr>
      <p:sp>
        <p:nvSpPr>
          <p:cNvPr id="2" name="Text Placeholder 1"/>
          <p:cNvSpPr>
            <a:spLocks xmlns:a="http://schemas.openxmlformats.org/drawingml/2006/main" noGrp="1"/>
          </p:cNvSpPr>
          <p:nvPr>
            <p:ph type="body" sz="quarter" idx="13"/>
          </p:nvPr>
        </p:nvSpPr>
        <p:spPr/>
        <p:txBody>
          <a:bodyPr xmlns:a="http://schemas.openxmlformats.org/drawingml/2006/main"/>
          <a:lstStyle xmlns:a="http://schemas.openxmlformats.org/drawingml/2006/main"/>
          <a:p xmlns:a="http://schemas.openxmlformats.org/drawingml/2006/main">
            <a:r>
              <a:rPr lang="en-GB" dirty="0"/>
              <a:t>Data di creazione</a:t>
            </a:r>
            <a:r>
              <a:rPr lang="en-GB" dirty="0"/>
              <a:t>: </a:t>
            </a:r>
            <a:r>
              <a:rPr lang="en-GB" dirty="0"/>
              <a:t>lunedì 11 maggio 2026</a:t>
            </a:r>
            <a:endParaRPr dirty="0"/>
          </a:p>
        </p:txBody>
      </p:sp>
      <p:sp>
        <p:nvSpPr>
          <p:cNvPr id="3" name="Title 2"/>
          <p:cNvSpPr>
            <a:spLocks xmlns:a="http://schemas.openxmlformats.org/drawingml/2006/main" noGrp="1"/>
          </p:cNvSpPr>
          <p:nvPr>
            <p:ph type="title"/>
          </p:nvPr>
        </p:nvSpPr>
        <p:spPr/>
        <p:txBody>
          <a:bodyPr xmlns:a="http://schemas.openxmlformats.org/drawingml/2006/main"/>
          <a:lstStyle xmlns:a="http://schemas.openxmlformats.org/drawingml/2006/main"/>
          <a:p xmlns:a="http://schemas.openxmlformats.org/drawingml/2006/main">
            <a:r>
              <a:rPr lang="en-GB" dirty="0"/>
              <a:t>1060</a:t>
            </a:r>
            <a:endParaRPr dirty="0"/>
          </a:p>
        </p:txBody>
      </p:sp>
      <p:sp>
        <p:nvSpPr>
          <p:cNvPr id="4" name="Text Placaholder 3"/>
          <p:cNvSpPr>
            <a:spLocks xmlns:a="http://schemas.openxmlformats.org/drawingml/2006/main" noGrp="1"/>
          </p:cNvSpPr>
          <p:nvPr>
            <p:ph type="body" sz="quarter" idx="17"/>
          </p:nvPr>
        </p:nvSpPr>
        <p:spPr/>
        <p:txBody>
          <a:bodyPr xmlns:a="http://schemas.openxmlformats.org/drawingml/2006/main"/>
          <a:lstStyle xmlns:a="http://schemas.openxmlformats.org/drawingml/2006/main"/>
          <a:p xmlns:a="http://schemas.openxmlformats.org/drawingml/2006/main">
            <a:r>
              <a:rPr lang="en-GB" dirty="0"/>
              <a:t>Risposte totali</a:t>
            </a:r>
            <a:endParaRPr dirty="0"/>
          </a:p>
        </p:txBody>
      </p:sp>
      <p:sp>
        <p:nvSpPr>
          <p:cNvPr id="5" name="Text Placaholder 4"/>
          <p:cNvSpPr>
            <a:spLocks xmlns:a="http://schemas.openxmlformats.org/drawingml/2006/main" noGrp="1"/>
          </p:cNvSpPr>
          <p:nvPr>
            <p:ph type="body" sz="quarter" idx="18"/>
          </p:nvPr>
        </p:nvSpPr>
        <p:spPr/>
        <p:txBody>
          <a:bodyPr xmlns:a="http://schemas.openxmlformats.org/drawingml/2006/main"/>
          <a:lstStyle xmlns:a="http://schemas.openxmlformats.org/drawingml/2006/main"/>
          <a:p xmlns:a="http://schemas.openxmlformats.org/drawingml/2006/main">
            <a:r>
              <a:rPr lang="en-GB" dirty="0"/>
              <a:t>Risposte complete</a:t>
            </a:r>
            <a:r>
              <a:rPr lang="en-GB" dirty="0"/>
              <a:t>: </a:t>
            </a:r>
            <a:r>
              <a:rPr lang="en-GB" dirty="0"/>
              <a:t>1060</a:t>
            </a:r>
            <a:endParaRPr dirty="0"/>
          </a:p>
        </p:txBody>
      </p:sp>
    </p:spTree>
  </p:cSld>
  <p:clrMapOvr>
    <a:masterClrMapping xmlns:a="http://schemas.openxmlformats.org/drawingml/2006/main"/>
  </p:clrMapOvr>
</p:sld>
</file>

<file path=ppt/slides/slide20.xml><?xml version="1.0" encoding="utf-8"?>
<p:sld xmlns:p="http://schemas.openxmlformats.org/presentationml/2006/main">
  <p:cSld>
    <p:spTree>
      <p:nvGrpSpPr>
        <p:cNvPr id="1" name=""/>
        <p:cNvGrpSpPr/>
        <p:nvPr/>
      </p:nvGrpSpPr>
      <p:grpSpPr>
        <a:xfrm xmlns:a="http://schemas.openxmlformats.org/drawingml/2006/main">
          <a:off x="0" y="0"/>
          <a:ext cx="0" cy="0"/>
          <a:chOff x="0" y="0"/>
          <a:chExt cx="0" cy="0"/>
        </a:xfrm>
      </p:grpSpPr>
      <p:sp>
        <p:nvSpPr>
          <p:cNvPr id="2" name="Title"/>
          <p:cNvSpPr>
            <a:spLocks xmlns:a="http://schemas.openxmlformats.org/drawingml/2006/main" noGrp="1"/>
          </p:cNvSpPr>
          <p:nvPr>
            <p:ph type="title"/>
          </p:nvPr>
        </p:nvSpPr>
        <p:spPr/>
        <p:txBody>
          <a:bodyPr xmlns:a="http://schemas.openxmlformats.org/drawingml/2006/main"/>
          <a:lstStyle xmlns:a="http://schemas.openxmlformats.org/drawingml/2006/main"/>
          <a:p xmlns:a="http://schemas.openxmlformats.org/drawingml/2006/main">
            <a:r>
              <a:rPr lang="en-GB" dirty="0"/>
              <a:t>D10: Why did you not attend all the scheduled meetings?</a:t>
            </a:r>
            <a:endParaRPr dirty="0"/>
          </a:p>
        </p:txBody>
      </p:sp>
      <p:sp>
        <p:nvSpPr>
          <p:cNvPr id="3" name="Title"/>
          <p:cNvSpPr>
            <a:spLocks xmlns:a="http://schemas.openxmlformats.org/drawingml/2006/main" noGrp="1"/>
          </p:cNvSpPr>
          <p:nvPr>
            <p:ph type="body" sz="quarter" idx="14"/>
          </p:nvPr>
        </p:nvSpPr>
        <p:spPr/>
        <p:txBody>
          <a:bodyPr xmlns:a="http://schemas.openxmlformats.org/drawingml/2006/main"/>
          <a:lstStyle xmlns:a="http://schemas.openxmlformats.org/drawingml/2006/main"/>
          <a:p xmlns:a="http://schemas.openxmlformats.org/drawingml/2006/main">
            <a:r>
              <a:rPr lang="en-GB" dirty="0"/>
              <a:t>Risposte: 214   Saltate: 846</a:t>
            </a:r>
            <a:endParaRPr dirty="0"/>
          </a:p>
        </p:txBody>
      </p:sp>
      <p:pic>
        <p:nvPicPr>
          <p:cNvPr id="6" name="Picture 1"/>
          <p:cNvPicPr>
            <a:picLocks xmlns:a="http://schemas.openxmlformats.org/drawingml/2006/main" noChangeAspect="1"/>
          </p:cNvPicPr>
          <p:nvPr/>
        </p:nvPicPr>
        <p:blipFill>
          <a:blip xmlns:r="http://schemas.openxmlformats.org/officeDocument/2006/relationships" xmlns:a="http://schemas.openxmlformats.org/drawingml/2006/main" r:embed="rId2746d0d9"/>
          <a:stretch xmlns:a="http://schemas.openxmlformats.org/drawingml/2006/main">
            <a:fillRect/>
          </a:stretch>
        </p:blipFill>
        <p:spPr>
          <a:xfrm xmlns:a="http://schemas.openxmlformats.org/drawingml/2006/main">
            <a:off x="550100" y="1723200"/>
            <a:ext cx="7543800" cy="2197100"/>
          </a:xfrm>
          <a:prstGeom xmlns:a="http://schemas.openxmlformats.org/drawingml/2006/main" prst="rect">
            <a:avLst/>
          </a:prstGeom>
        </p:spPr>
      </p:pic>
    </p:spTree>
  </p:cSld>
</p:sld>
</file>

<file path=ppt/slides/slide21.xml><?xml version="1.0" encoding="utf-8"?>
<p:sld xmlns:p="http://schemas.openxmlformats.org/presentationml/2006/main">
  <p:cSld>
    <p:spTree>
      <p:nvGrpSpPr>
        <p:cNvPr id="1" name=""/>
        <p:cNvGrpSpPr/>
        <p:nvPr/>
      </p:nvGrpSpPr>
      <p:grpSpPr>
        <a:xfrm xmlns:a="http://schemas.openxmlformats.org/drawingml/2006/main">
          <a:off x="0" y="0"/>
          <a:ext cx="0" cy="0"/>
          <a:chOff x="0" y="0"/>
          <a:chExt cx="0" cy="0"/>
        </a:xfrm>
      </p:grpSpPr>
      <p:sp>
        <p:nvSpPr>
          <p:cNvPr id="2" name="Title"/>
          <p:cNvSpPr>
            <a:spLocks xmlns:a="http://schemas.openxmlformats.org/drawingml/2006/main" noGrp="1"/>
          </p:cNvSpPr>
          <p:nvPr>
            <p:ph type="title"/>
          </p:nvPr>
        </p:nvSpPr>
        <p:spPr/>
        <p:txBody>
          <a:bodyPr xmlns:a="http://schemas.openxmlformats.org/drawingml/2006/main"/>
          <a:lstStyle xmlns:a="http://schemas.openxmlformats.org/drawingml/2006/main"/>
          <a:p xmlns:a="http://schemas.openxmlformats.org/drawingml/2006/main">
            <a:r>
              <a:rPr lang="en-GB" dirty="0"/>
              <a:t>D11: Why did you not use the Business Agenda?</a:t>
            </a:r>
            <a:endParaRPr dirty="0"/>
          </a:p>
        </p:txBody>
      </p:sp>
      <p:sp>
        <p:nvSpPr>
          <p:cNvPr id="3" name="Title"/>
          <p:cNvSpPr>
            <a:spLocks xmlns:a="http://schemas.openxmlformats.org/drawingml/2006/main" noGrp="1"/>
          </p:cNvSpPr>
          <p:nvPr>
            <p:ph type="body" sz="quarter" idx="14"/>
          </p:nvPr>
        </p:nvSpPr>
        <p:spPr/>
        <p:txBody>
          <a:bodyPr xmlns:a="http://schemas.openxmlformats.org/drawingml/2006/main"/>
          <a:lstStyle xmlns:a="http://schemas.openxmlformats.org/drawingml/2006/main"/>
          <a:p xmlns:a="http://schemas.openxmlformats.org/drawingml/2006/main">
            <a:r>
              <a:rPr lang="en-GB" dirty="0"/>
              <a:t>Risposte: 204   Saltate: 856</a:t>
            </a:r>
            <a:endParaRPr dirty="0"/>
          </a:p>
        </p:txBody>
      </p:sp>
      <p:pic>
        <p:nvPicPr>
          <p:cNvPr id="6" name="Picture 1"/>
          <p:cNvPicPr>
            <a:picLocks xmlns:a="http://schemas.openxmlformats.org/drawingml/2006/main" noChangeAspect="1"/>
          </p:cNvPicPr>
          <p:nvPr/>
        </p:nvPicPr>
        <p:blipFill>
          <a:blip xmlns:r="http://schemas.openxmlformats.org/officeDocument/2006/relationships" xmlns:a="http://schemas.openxmlformats.org/drawingml/2006/main" r:embed="rId071bf5b3"/>
          <a:stretch xmlns:a="http://schemas.openxmlformats.org/drawingml/2006/main">
            <a:fillRect/>
          </a:stretch>
        </p:blipFill>
        <p:spPr>
          <a:xfrm xmlns:a="http://schemas.openxmlformats.org/drawingml/2006/main">
            <a:off x="550100" y="1000000"/>
            <a:ext cx="7543800" cy="3643500"/>
          </a:xfrm>
          <a:prstGeom xmlns:a="http://schemas.openxmlformats.org/drawingml/2006/main" prst="rect">
            <a:avLst/>
          </a:prstGeom>
        </p:spPr>
      </p:pic>
    </p:spTree>
  </p:cSld>
</p:sld>
</file>

<file path=ppt/slides/slide22.xml><?xml version="1.0" encoding="utf-8"?>
<p:sld xmlns:p="http://schemas.openxmlformats.org/presentationml/2006/main">
  <p:cSld>
    <p:spTree>
      <p:nvGrpSpPr>
        <p:cNvPr id="1" name=""/>
        <p:cNvGrpSpPr/>
        <p:nvPr/>
      </p:nvGrpSpPr>
      <p:grpSpPr>
        <a:xfrm xmlns:a="http://schemas.openxmlformats.org/drawingml/2006/main">
          <a:off x="0" y="0"/>
          <a:ext cx="0" cy="0"/>
          <a:chOff x="0" y="0"/>
          <a:chExt cx="0" cy="0"/>
        </a:xfrm>
      </p:grpSpPr>
      <p:sp>
        <p:nvSpPr>
          <p:cNvPr id="2" name="Title"/>
          <p:cNvSpPr>
            <a:spLocks xmlns:a="http://schemas.openxmlformats.org/drawingml/2006/main" noGrp="1"/>
          </p:cNvSpPr>
          <p:nvPr>
            <p:ph type="title"/>
          </p:nvPr>
        </p:nvSpPr>
        <p:spPr/>
        <p:txBody>
          <a:bodyPr xmlns:a="http://schemas.openxmlformats.org/drawingml/2006/main"/>
          <a:lstStyle xmlns:a="http://schemas.openxmlformats.org/drawingml/2006/main"/>
          <a:p xmlns:a="http://schemas.openxmlformats.org/drawingml/2006/main">
            <a:r>
              <a:rPr lang="en-GB" dirty="0"/>
              <a:t>D11: Why did you not use the Business Agenda?</a:t>
            </a:r>
            <a:endParaRPr dirty="0"/>
          </a:p>
        </p:txBody>
      </p:sp>
      <p:sp>
        <p:nvSpPr>
          <p:cNvPr id="3" name="Title"/>
          <p:cNvSpPr>
            <a:spLocks xmlns:a="http://schemas.openxmlformats.org/drawingml/2006/main" noGrp="1"/>
          </p:cNvSpPr>
          <p:nvPr>
            <p:ph type="body" sz="quarter" idx="14"/>
          </p:nvPr>
        </p:nvSpPr>
        <p:spPr/>
        <p:txBody>
          <a:bodyPr xmlns:a="http://schemas.openxmlformats.org/drawingml/2006/main"/>
          <a:lstStyle xmlns:a="http://schemas.openxmlformats.org/drawingml/2006/main"/>
          <a:p xmlns:a="http://schemas.openxmlformats.org/drawingml/2006/main">
            <a:r>
              <a:rPr lang="en-GB" dirty="0"/>
              <a:t>Risposte: 204   Saltate: 856</a:t>
            </a:r>
            <a:endParaRPr dirty="0"/>
          </a:p>
        </p:txBody>
      </p:sp>
      <p:pic>
        <p:nvPicPr>
          <p:cNvPr id="6" name="Picture 1"/>
          <p:cNvPicPr>
            <a:picLocks xmlns:a="http://schemas.openxmlformats.org/drawingml/2006/main" noChangeAspect="1"/>
          </p:cNvPicPr>
          <p:nvPr/>
        </p:nvPicPr>
        <p:blipFill>
          <a:blip xmlns:r="http://schemas.openxmlformats.org/officeDocument/2006/relationships" xmlns:a="http://schemas.openxmlformats.org/drawingml/2006/main" r:embed="rIdc7ffab5b"/>
          <a:stretch xmlns:a="http://schemas.openxmlformats.org/drawingml/2006/main">
            <a:fillRect/>
          </a:stretch>
        </p:blipFill>
        <p:spPr>
          <a:xfrm xmlns:a="http://schemas.openxmlformats.org/drawingml/2006/main">
            <a:off x="550100" y="1723200"/>
            <a:ext cx="7543800" cy="2197100"/>
          </a:xfrm>
          <a:prstGeom xmlns:a="http://schemas.openxmlformats.org/drawingml/2006/main" prst="rect">
            <a:avLst/>
          </a:prstGeom>
        </p:spPr>
      </p:pic>
    </p:spTree>
  </p:cSld>
</p:sld>
</file>

<file path=ppt/slides/slide23.xml><?xml version="1.0" encoding="utf-8"?>
<p:sld xmlns:p="http://schemas.openxmlformats.org/presentationml/2006/main">
  <p:cSld>
    <p:spTree>
      <p:nvGrpSpPr>
        <p:cNvPr id="1" name=""/>
        <p:cNvGrpSpPr/>
        <p:nvPr/>
      </p:nvGrpSpPr>
      <p:grpSpPr>
        <a:xfrm xmlns:a="http://schemas.openxmlformats.org/drawingml/2006/main">
          <a:off x="0" y="0"/>
          <a:ext cx="0" cy="0"/>
          <a:chOff x="0" y="0"/>
          <a:chExt cx="0" cy="0"/>
        </a:xfrm>
      </p:grpSpPr>
      <p:sp>
        <p:nvSpPr>
          <p:cNvPr id="2" name="Title"/>
          <p:cNvSpPr>
            <a:spLocks xmlns:a="http://schemas.openxmlformats.org/drawingml/2006/main" noGrp="1"/>
          </p:cNvSpPr>
          <p:nvPr>
            <p:ph type="title"/>
          </p:nvPr>
        </p:nvSpPr>
        <p:spPr/>
        <p:txBody>
          <a:bodyPr xmlns:a="http://schemas.openxmlformats.org/drawingml/2006/main"/>
          <a:lstStyle xmlns:a="http://schemas.openxmlformats.org/drawingml/2006/main"/>
          <a:p xmlns:a="http://schemas.openxmlformats.org/drawingml/2006/main">
            <a:r>
              <a:rPr lang="en-GB" dirty="0"/>
              <a:t>D12: Did you access the TUTTOFOOD APP?</a:t>
            </a:r>
            <a:endParaRPr dirty="0"/>
          </a:p>
        </p:txBody>
      </p:sp>
      <p:sp>
        <p:nvSpPr>
          <p:cNvPr id="3" name="Title"/>
          <p:cNvSpPr>
            <a:spLocks xmlns:a="http://schemas.openxmlformats.org/drawingml/2006/main" noGrp="1"/>
          </p:cNvSpPr>
          <p:nvPr>
            <p:ph type="body" sz="quarter" idx="14"/>
          </p:nvPr>
        </p:nvSpPr>
        <p:spPr/>
        <p:txBody>
          <a:bodyPr xmlns:a="http://schemas.openxmlformats.org/drawingml/2006/main"/>
          <a:lstStyle xmlns:a="http://schemas.openxmlformats.org/drawingml/2006/main"/>
          <a:p xmlns:a="http://schemas.openxmlformats.org/drawingml/2006/main">
            <a:r>
              <a:rPr lang="en-GB" dirty="0"/>
              <a:t>Risposte: 931   Saltate: 129</a:t>
            </a:r>
            <a:endParaRPr dirty="0"/>
          </a:p>
        </p:txBody>
      </p:sp>
      <p:pic>
        <p:nvPicPr>
          <p:cNvPr id="6" name="Picture 1"/>
          <p:cNvPicPr>
            <a:picLocks xmlns:a="http://schemas.openxmlformats.org/drawingml/2006/main" noChangeAspect="1"/>
          </p:cNvPicPr>
          <p:nvPr/>
        </p:nvPicPr>
        <p:blipFill>
          <a:blip xmlns:r="http://schemas.openxmlformats.org/officeDocument/2006/relationships" xmlns:a="http://schemas.openxmlformats.org/drawingml/2006/main" r:embed="rIde07a448e"/>
          <a:stretch xmlns:a="http://schemas.openxmlformats.org/drawingml/2006/main">
            <a:fillRect/>
          </a:stretch>
        </p:blipFill>
        <p:spPr>
          <a:xfrm xmlns:a="http://schemas.openxmlformats.org/drawingml/2006/main">
            <a:off x="550100" y="1107250"/>
            <a:ext cx="7543800" cy="3429000"/>
          </a:xfrm>
          <a:prstGeom xmlns:a="http://schemas.openxmlformats.org/drawingml/2006/main" prst="rect">
            <a:avLst/>
          </a:prstGeom>
        </p:spPr>
      </p:pic>
    </p:spTree>
  </p:cSld>
</p:sld>
</file>

<file path=ppt/slides/slide24.xml><?xml version="1.0" encoding="utf-8"?>
<p:sld xmlns:p="http://schemas.openxmlformats.org/presentationml/2006/main">
  <p:cSld>
    <p:spTree>
      <p:nvGrpSpPr>
        <p:cNvPr id="1" name=""/>
        <p:cNvGrpSpPr/>
        <p:nvPr/>
      </p:nvGrpSpPr>
      <p:grpSpPr>
        <a:xfrm xmlns:a="http://schemas.openxmlformats.org/drawingml/2006/main">
          <a:off x="0" y="0"/>
          <a:ext cx="0" cy="0"/>
          <a:chOff x="0" y="0"/>
          <a:chExt cx="0" cy="0"/>
        </a:xfrm>
      </p:grpSpPr>
      <p:sp>
        <p:nvSpPr>
          <p:cNvPr id="2" name="Title"/>
          <p:cNvSpPr>
            <a:spLocks xmlns:a="http://schemas.openxmlformats.org/drawingml/2006/main" noGrp="1"/>
          </p:cNvSpPr>
          <p:nvPr>
            <p:ph type="title"/>
          </p:nvPr>
        </p:nvSpPr>
        <p:spPr/>
        <p:txBody>
          <a:bodyPr xmlns:a="http://schemas.openxmlformats.org/drawingml/2006/main"/>
          <a:lstStyle xmlns:a="http://schemas.openxmlformats.org/drawingml/2006/main"/>
          <a:p xmlns:a="http://schemas.openxmlformats.org/drawingml/2006/main">
            <a:r>
              <a:rPr lang="en-GB" dirty="0"/>
              <a:t>D12: Did you access the TUTTOFOOD APP?</a:t>
            </a:r>
            <a:endParaRPr dirty="0"/>
          </a:p>
        </p:txBody>
      </p:sp>
      <p:sp>
        <p:nvSpPr>
          <p:cNvPr id="3" name="Title"/>
          <p:cNvSpPr>
            <a:spLocks xmlns:a="http://schemas.openxmlformats.org/drawingml/2006/main" noGrp="1"/>
          </p:cNvSpPr>
          <p:nvPr>
            <p:ph type="body" sz="quarter" idx="14"/>
          </p:nvPr>
        </p:nvSpPr>
        <p:spPr/>
        <p:txBody>
          <a:bodyPr xmlns:a="http://schemas.openxmlformats.org/drawingml/2006/main"/>
          <a:lstStyle xmlns:a="http://schemas.openxmlformats.org/drawingml/2006/main"/>
          <a:p xmlns:a="http://schemas.openxmlformats.org/drawingml/2006/main">
            <a:r>
              <a:rPr lang="en-GB" dirty="0"/>
              <a:t>Risposte: 931   Saltate: 129</a:t>
            </a:r>
            <a:endParaRPr dirty="0"/>
          </a:p>
        </p:txBody>
      </p:sp>
      <p:pic>
        <p:nvPicPr>
          <p:cNvPr id="6" name="Picture 1"/>
          <p:cNvPicPr>
            <a:picLocks xmlns:a="http://schemas.openxmlformats.org/drawingml/2006/main" noChangeAspect="1"/>
          </p:cNvPicPr>
          <p:nvPr/>
        </p:nvPicPr>
        <p:blipFill>
          <a:blip xmlns:r="http://schemas.openxmlformats.org/officeDocument/2006/relationships" xmlns:a="http://schemas.openxmlformats.org/drawingml/2006/main" r:embed="rId13bd9c74"/>
          <a:stretch xmlns:a="http://schemas.openxmlformats.org/drawingml/2006/main">
            <a:fillRect/>
          </a:stretch>
        </p:blipFill>
        <p:spPr>
          <a:xfrm xmlns:a="http://schemas.openxmlformats.org/drawingml/2006/main">
            <a:off x="550100" y="2116900"/>
            <a:ext cx="7543800" cy="1409700"/>
          </a:xfrm>
          <a:prstGeom xmlns:a="http://schemas.openxmlformats.org/drawingml/2006/main" prst="rect">
            <a:avLst/>
          </a:prstGeom>
        </p:spPr>
      </p:pic>
    </p:spTree>
  </p:cSld>
</p:sld>
</file>

<file path=ppt/slides/slide25.xml><?xml version="1.0" encoding="utf-8"?>
<p:sld xmlns:p="http://schemas.openxmlformats.org/presentationml/2006/main">
  <p:cSld>
    <p:spTree>
      <p:nvGrpSpPr>
        <p:cNvPr id="1" name=""/>
        <p:cNvGrpSpPr/>
        <p:nvPr/>
      </p:nvGrpSpPr>
      <p:grpSpPr>
        <a:xfrm xmlns:a="http://schemas.openxmlformats.org/drawingml/2006/main">
          <a:off x="0" y="0"/>
          <a:ext cx="0" cy="0"/>
          <a:chOff x="0" y="0"/>
          <a:chExt cx="0" cy="0"/>
        </a:xfrm>
      </p:grpSpPr>
      <p:sp>
        <p:nvSpPr>
          <p:cNvPr id="2" name="Title"/>
          <p:cNvSpPr>
            <a:spLocks xmlns:a="http://schemas.openxmlformats.org/drawingml/2006/main" noGrp="1"/>
          </p:cNvSpPr>
          <p:nvPr>
            <p:ph type="title"/>
          </p:nvPr>
        </p:nvSpPr>
        <p:spPr/>
        <p:txBody>
          <a:bodyPr xmlns:a="http://schemas.openxmlformats.org/drawingml/2006/main"/>
          <a:lstStyle xmlns:a="http://schemas.openxmlformats.org/drawingml/2006/main"/>
          <a:p xmlns:a="http://schemas.openxmlformats.org/drawingml/2006/main">
            <a:r>
              <a:rPr lang="en-GB" dirty="0"/>
              <a:t>D13: Why did you not access the TUTTOFOOD APP?</a:t>
            </a:r>
            <a:endParaRPr dirty="0"/>
          </a:p>
        </p:txBody>
      </p:sp>
      <p:sp>
        <p:nvSpPr>
          <p:cNvPr id="3" name="Title"/>
          <p:cNvSpPr>
            <a:spLocks xmlns:a="http://schemas.openxmlformats.org/drawingml/2006/main" noGrp="1"/>
          </p:cNvSpPr>
          <p:nvPr>
            <p:ph type="body" sz="quarter" idx="14"/>
          </p:nvPr>
        </p:nvSpPr>
        <p:spPr/>
        <p:txBody>
          <a:bodyPr xmlns:a="http://schemas.openxmlformats.org/drawingml/2006/main"/>
          <a:lstStyle xmlns:a="http://schemas.openxmlformats.org/drawingml/2006/main"/>
          <a:p xmlns:a="http://schemas.openxmlformats.org/drawingml/2006/main">
            <a:r>
              <a:rPr lang="en-GB" dirty="0"/>
              <a:t>Risposte: 122   Saltate: 938</a:t>
            </a:r>
            <a:endParaRPr dirty="0"/>
          </a:p>
        </p:txBody>
      </p:sp>
      <p:pic>
        <p:nvPicPr>
          <p:cNvPr id="6" name="Picture 1"/>
          <p:cNvPicPr>
            <a:picLocks xmlns:a="http://schemas.openxmlformats.org/drawingml/2006/main" noChangeAspect="1"/>
          </p:cNvPicPr>
          <p:nvPr/>
        </p:nvPicPr>
        <p:blipFill>
          <a:blip xmlns:r="http://schemas.openxmlformats.org/officeDocument/2006/relationships" xmlns:a="http://schemas.openxmlformats.org/drawingml/2006/main" r:embed="rIdb2c2e071"/>
          <a:stretch xmlns:a="http://schemas.openxmlformats.org/drawingml/2006/main">
            <a:fillRect/>
          </a:stretch>
        </p:blipFill>
        <p:spPr>
          <a:xfrm xmlns:a="http://schemas.openxmlformats.org/drawingml/2006/main">
            <a:off x="550100" y="1000000"/>
            <a:ext cx="7543800" cy="3643500"/>
          </a:xfrm>
          <a:prstGeom xmlns:a="http://schemas.openxmlformats.org/drawingml/2006/main" prst="rect">
            <a:avLst/>
          </a:prstGeom>
        </p:spPr>
      </p:pic>
    </p:spTree>
  </p:cSld>
</p:sld>
</file>

<file path=ppt/slides/slide26.xml><?xml version="1.0" encoding="utf-8"?>
<p:sld xmlns:p="http://schemas.openxmlformats.org/presentationml/2006/main">
  <p:cSld>
    <p:spTree>
      <p:nvGrpSpPr>
        <p:cNvPr id="1" name=""/>
        <p:cNvGrpSpPr/>
        <p:nvPr/>
      </p:nvGrpSpPr>
      <p:grpSpPr>
        <a:xfrm xmlns:a="http://schemas.openxmlformats.org/drawingml/2006/main">
          <a:off x="0" y="0"/>
          <a:ext cx="0" cy="0"/>
          <a:chOff x="0" y="0"/>
          <a:chExt cx="0" cy="0"/>
        </a:xfrm>
      </p:grpSpPr>
      <p:sp>
        <p:nvSpPr>
          <p:cNvPr id="2" name="Title"/>
          <p:cNvSpPr>
            <a:spLocks xmlns:a="http://schemas.openxmlformats.org/drawingml/2006/main" noGrp="1"/>
          </p:cNvSpPr>
          <p:nvPr>
            <p:ph type="title"/>
          </p:nvPr>
        </p:nvSpPr>
        <p:spPr/>
        <p:txBody>
          <a:bodyPr xmlns:a="http://schemas.openxmlformats.org/drawingml/2006/main"/>
          <a:lstStyle xmlns:a="http://schemas.openxmlformats.org/drawingml/2006/main"/>
          <a:p xmlns:a="http://schemas.openxmlformats.org/drawingml/2006/main">
            <a:r>
              <a:rPr lang="en-GB" dirty="0"/>
              <a:t>D13: Why did you not access the TUTTOFOOD APP?</a:t>
            </a:r>
            <a:endParaRPr dirty="0"/>
          </a:p>
        </p:txBody>
      </p:sp>
      <p:sp>
        <p:nvSpPr>
          <p:cNvPr id="3" name="Title"/>
          <p:cNvSpPr>
            <a:spLocks xmlns:a="http://schemas.openxmlformats.org/drawingml/2006/main" noGrp="1"/>
          </p:cNvSpPr>
          <p:nvPr>
            <p:ph type="body" sz="quarter" idx="14"/>
          </p:nvPr>
        </p:nvSpPr>
        <p:spPr/>
        <p:txBody>
          <a:bodyPr xmlns:a="http://schemas.openxmlformats.org/drawingml/2006/main"/>
          <a:lstStyle xmlns:a="http://schemas.openxmlformats.org/drawingml/2006/main"/>
          <a:p xmlns:a="http://schemas.openxmlformats.org/drawingml/2006/main">
            <a:r>
              <a:rPr lang="en-GB" dirty="0"/>
              <a:t>Risposte: 122   Saltate: 938</a:t>
            </a:r>
            <a:endParaRPr dirty="0"/>
          </a:p>
        </p:txBody>
      </p:sp>
      <p:pic>
        <p:nvPicPr>
          <p:cNvPr id="6" name="Picture 1"/>
          <p:cNvPicPr>
            <a:picLocks xmlns:a="http://schemas.openxmlformats.org/drawingml/2006/main" noChangeAspect="1"/>
          </p:cNvPicPr>
          <p:nvPr/>
        </p:nvPicPr>
        <p:blipFill>
          <a:blip xmlns:r="http://schemas.openxmlformats.org/officeDocument/2006/relationships" xmlns:a="http://schemas.openxmlformats.org/drawingml/2006/main" r:embed="rIdb60ccdc0"/>
          <a:stretch xmlns:a="http://schemas.openxmlformats.org/drawingml/2006/main">
            <a:fillRect/>
          </a:stretch>
        </p:blipFill>
        <p:spPr>
          <a:xfrm xmlns:a="http://schemas.openxmlformats.org/drawingml/2006/main">
            <a:off x="550100" y="1920050"/>
            <a:ext cx="7543800" cy="1803400"/>
          </a:xfrm>
          <a:prstGeom xmlns:a="http://schemas.openxmlformats.org/drawingml/2006/main" prst="rect">
            <a:avLst/>
          </a:prstGeom>
        </p:spPr>
      </p:pic>
    </p:spTree>
  </p:cSld>
</p:sld>
</file>

<file path=ppt/slides/slide27.xml><?xml version="1.0" encoding="utf-8"?>
<p:sld xmlns:p="http://schemas.openxmlformats.org/presentationml/2006/main">
  <p:cSld>
    <p:spTree>
      <p:nvGrpSpPr>
        <p:cNvPr id="1" name=""/>
        <p:cNvGrpSpPr/>
        <p:nvPr/>
      </p:nvGrpSpPr>
      <p:grpSpPr>
        <a:xfrm xmlns:a="http://schemas.openxmlformats.org/drawingml/2006/main">
          <a:off x="0" y="0"/>
          <a:ext cx="0" cy="0"/>
          <a:chOff x="0" y="0"/>
          <a:chExt cx="0" cy="0"/>
        </a:xfrm>
      </p:grpSpPr>
      <p:sp>
        <p:nvSpPr>
          <p:cNvPr id="2" name="Title"/>
          <p:cNvSpPr>
            <a:spLocks xmlns:a="http://schemas.openxmlformats.org/drawingml/2006/main" noGrp="1"/>
          </p:cNvSpPr>
          <p:nvPr>
            <p:ph type="title"/>
          </p:nvPr>
        </p:nvSpPr>
        <p:spPr/>
        <p:txBody>
          <a:bodyPr xmlns:a="http://schemas.openxmlformats.org/drawingml/2006/main"/>
          <a:lstStyle xmlns:a="http://schemas.openxmlformats.org/drawingml/2006/main"/>
          <a:p xmlns:a="http://schemas.openxmlformats.org/drawingml/2006/main">
            <a:r>
              <a:rPr lang="en-GB" dirty="0"/>
              <a:t>D14: How useful was the TUTTOFOOD APP for the following actions? Please rate each field on a scale of 1 to 5, with 1 being "not satisfied at all" and 5 being "very satisfied".</a:t>
            </a:r>
            <a:endParaRPr dirty="0"/>
          </a:p>
        </p:txBody>
      </p:sp>
      <p:sp>
        <p:nvSpPr>
          <p:cNvPr id="3" name="Title"/>
          <p:cNvSpPr>
            <a:spLocks xmlns:a="http://schemas.openxmlformats.org/drawingml/2006/main" noGrp="1"/>
          </p:cNvSpPr>
          <p:nvPr>
            <p:ph type="body" sz="quarter" idx="14"/>
          </p:nvPr>
        </p:nvSpPr>
        <p:spPr/>
        <p:txBody>
          <a:bodyPr xmlns:a="http://schemas.openxmlformats.org/drawingml/2006/main"/>
          <a:lstStyle xmlns:a="http://schemas.openxmlformats.org/drawingml/2006/main"/>
          <a:p xmlns:a="http://schemas.openxmlformats.org/drawingml/2006/main">
            <a:r>
              <a:rPr lang="en-GB" dirty="0"/>
              <a:t>Risposte: 809   Saltate: 251</a:t>
            </a:r>
            <a:endParaRPr dirty="0"/>
          </a:p>
        </p:txBody>
      </p:sp>
      <p:pic>
        <p:nvPicPr>
          <p:cNvPr id="6" name="Picture 1"/>
          <p:cNvPicPr>
            <a:picLocks xmlns:a="http://schemas.openxmlformats.org/drawingml/2006/main" noChangeAspect="1"/>
          </p:cNvPicPr>
          <p:nvPr/>
        </p:nvPicPr>
        <p:blipFill>
          <a:blip xmlns:r="http://schemas.openxmlformats.org/officeDocument/2006/relationships" xmlns:a="http://schemas.openxmlformats.org/drawingml/2006/main" r:embed="rId9dbf3924"/>
          <a:stretch xmlns:a="http://schemas.openxmlformats.org/drawingml/2006/main">
            <a:fillRect/>
          </a:stretch>
        </p:blipFill>
        <p:spPr>
          <a:xfrm xmlns:a="http://schemas.openxmlformats.org/drawingml/2006/main">
            <a:off x="3693350" y="1000000"/>
            <a:ext cx="1257300" cy="3643500"/>
          </a:xfrm>
          <a:prstGeom xmlns:a="http://schemas.openxmlformats.org/drawingml/2006/main" prst="rect">
            <a:avLst/>
          </a:prstGeom>
        </p:spPr>
      </p:pic>
    </p:spTree>
  </p:cSld>
</p:sld>
</file>

<file path=ppt/slides/slide28.xml><?xml version="1.0" encoding="utf-8"?>
<p:sld xmlns:p="http://schemas.openxmlformats.org/presentationml/2006/main">
  <p:cSld>
    <p:spTree>
      <p:nvGrpSpPr>
        <p:cNvPr id="1" name=""/>
        <p:cNvGrpSpPr/>
        <p:nvPr/>
      </p:nvGrpSpPr>
      <p:grpSpPr>
        <a:xfrm xmlns:a="http://schemas.openxmlformats.org/drawingml/2006/main">
          <a:off x="0" y="0"/>
          <a:ext cx="0" cy="0"/>
          <a:chOff x="0" y="0"/>
          <a:chExt cx="0" cy="0"/>
        </a:xfrm>
      </p:grpSpPr>
      <p:sp>
        <p:nvSpPr>
          <p:cNvPr id="2" name="Title"/>
          <p:cNvSpPr>
            <a:spLocks xmlns:a="http://schemas.openxmlformats.org/drawingml/2006/main" noGrp="1"/>
          </p:cNvSpPr>
          <p:nvPr>
            <p:ph type="title"/>
          </p:nvPr>
        </p:nvSpPr>
        <p:spPr/>
        <p:txBody>
          <a:bodyPr xmlns:a="http://schemas.openxmlformats.org/drawingml/2006/main"/>
          <a:lstStyle xmlns:a="http://schemas.openxmlformats.org/drawingml/2006/main"/>
          <a:p xmlns:a="http://schemas.openxmlformats.org/drawingml/2006/main">
            <a:r>
              <a:rPr lang="en-GB" dirty="0"/>
              <a:t>D14: How useful was the TUTTOFOOD APP for the following actions? Please rate each field on a scale of 1 to 5, with 1 being "not satisfied at all" and 5 being "very satisfied".</a:t>
            </a:r>
            <a:endParaRPr dirty="0"/>
          </a:p>
        </p:txBody>
      </p:sp>
      <p:sp>
        <p:nvSpPr>
          <p:cNvPr id="3" name="Title"/>
          <p:cNvSpPr>
            <a:spLocks xmlns:a="http://schemas.openxmlformats.org/drawingml/2006/main" noGrp="1"/>
          </p:cNvSpPr>
          <p:nvPr>
            <p:ph type="body" sz="quarter" idx="14"/>
          </p:nvPr>
        </p:nvSpPr>
        <p:spPr/>
        <p:txBody>
          <a:bodyPr xmlns:a="http://schemas.openxmlformats.org/drawingml/2006/main"/>
          <a:lstStyle xmlns:a="http://schemas.openxmlformats.org/drawingml/2006/main"/>
          <a:p xmlns:a="http://schemas.openxmlformats.org/drawingml/2006/main">
            <a:r>
              <a:rPr lang="en-GB" dirty="0"/>
              <a:t>Risposte: 809   Saltate: 251</a:t>
            </a:r>
            <a:endParaRPr dirty="0"/>
          </a:p>
        </p:txBody>
      </p:sp>
      <p:pic>
        <p:nvPicPr>
          <p:cNvPr id="6" name="Picture 1"/>
          <p:cNvPicPr>
            <a:picLocks xmlns:a="http://schemas.openxmlformats.org/drawingml/2006/main" noChangeAspect="1"/>
          </p:cNvPicPr>
          <p:nvPr/>
        </p:nvPicPr>
        <p:blipFill>
          <a:blip xmlns:r="http://schemas.openxmlformats.org/officeDocument/2006/relationships" xmlns:a="http://schemas.openxmlformats.org/drawingml/2006/main" r:embed="rIdea355d2a"/>
          <a:stretch xmlns:a="http://schemas.openxmlformats.org/drawingml/2006/main">
            <a:fillRect/>
          </a:stretch>
        </p:blipFill>
        <p:spPr>
          <a:xfrm xmlns:a="http://schemas.openxmlformats.org/drawingml/2006/main">
            <a:off x="550100" y="1000000"/>
            <a:ext cx="7543800" cy="3643500"/>
          </a:xfrm>
          <a:prstGeom xmlns:a="http://schemas.openxmlformats.org/drawingml/2006/main" prst="rect">
            <a:avLst/>
          </a:prstGeom>
        </p:spPr>
      </p:pic>
    </p:spTree>
  </p:cSld>
</p:sld>
</file>

<file path=ppt/slides/slide29.xml><?xml version="1.0" encoding="utf-8"?>
<p:sld xmlns:p="http://schemas.openxmlformats.org/presentationml/2006/main">
  <p:cSld>
    <p:spTree>
      <p:nvGrpSpPr>
        <p:cNvPr id="1" name=""/>
        <p:cNvGrpSpPr/>
        <p:nvPr/>
      </p:nvGrpSpPr>
      <p:grpSpPr>
        <a:xfrm xmlns:a="http://schemas.openxmlformats.org/drawingml/2006/main">
          <a:off x="0" y="0"/>
          <a:ext cx="0" cy="0"/>
          <a:chOff x="0" y="0"/>
          <a:chExt cx="0" cy="0"/>
        </a:xfrm>
      </p:grpSpPr>
      <p:sp>
        <p:nvSpPr>
          <p:cNvPr id="2" name="Title"/>
          <p:cNvSpPr>
            <a:spLocks xmlns:a="http://schemas.openxmlformats.org/drawingml/2006/main" noGrp="1"/>
          </p:cNvSpPr>
          <p:nvPr>
            <p:ph type="title"/>
          </p:nvPr>
        </p:nvSpPr>
        <p:spPr/>
        <p:txBody>
          <a:bodyPr xmlns:a="http://schemas.openxmlformats.org/drawingml/2006/main"/>
          <a:lstStyle xmlns:a="http://schemas.openxmlformats.org/drawingml/2006/main"/>
          <a:p xmlns:a="http://schemas.openxmlformats.org/drawingml/2006/main">
            <a:r>
              <a:rPr lang="en-GB" dirty="0"/>
              <a:t>D15: How interesting did you find the special areas featured at Tuttofood 2026?Please rate them on a scale from 1 to 5, where 1 is "Not At All Interesting" and 5 is "Very Interesting"</a:t>
            </a:r>
            <a:endParaRPr dirty="0"/>
          </a:p>
        </p:txBody>
      </p:sp>
      <p:sp>
        <p:nvSpPr>
          <p:cNvPr id="3" name="Title"/>
          <p:cNvSpPr>
            <a:spLocks xmlns:a="http://schemas.openxmlformats.org/drawingml/2006/main" noGrp="1"/>
          </p:cNvSpPr>
          <p:nvPr>
            <p:ph type="body" sz="quarter" idx="14"/>
          </p:nvPr>
        </p:nvSpPr>
        <p:spPr/>
        <p:txBody>
          <a:bodyPr xmlns:a="http://schemas.openxmlformats.org/drawingml/2006/main"/>
          <a:lstStyle xmlns:a="http://schemas.openxmlformats.org/drawingml/2006/main"/>
          <a:p xmlns:a="http://schemas.openxmlformats.org/drawingml/2006/main">
            <a:r>
              <a:rPr lang="en-GB" dirty="0"/>
              <a:t>Risposte: 893   Saltate: 167</a:t>
            </a:r>
            <a:endParaRPr dirty="0"/>
          </a:p>
        </p:txBody>
      </p:sp>
      <p:pic>
        <p:nvPicPr>
          <p:cNvPr id="6" name="Picture 1"/>
          <p:cNvPicPr>
            <a:picLocks xmlns:a="http://schemas.openxmlformats.org/drawingml/2006/main" noChangeAspect="1"/>
          </p:cNvPicPr>
          <p:nvPr/>
        </p:nvPicPr>
        <p:blipFill>
          <a:blip xmlns:r="http://schemas.openxmlformats.org/officeDocument/2006/relationships" xmlns:a="http://schemas.openxmlformats.org/drawingml/2006/main" r:embed="rId192bc0d1"/>
          <a:stretch xmlns:a="http://schemas.openxmlformats.org/drawingml/2006/main">
            <a:fillRect/>
          </a:stretch>
        </p:blipFill>
        <p:spPr>
          <a:xfrm xmlns:a="http://schemas.openxmlformats.org/drawingml/2006/main">
            <a:off x="4007675" y="1000000"/>
            <a:ext cx="628650" cy="3643500"/>
          </a:xfrm>
          <a:prstGeom xmlns:a="http://schemas.openxmlformats.org/drawingml/2006/main" prst="rect">
            <a:avLst/>
          </a:prstGeom>
        </p:spPr>
      </p:pic>
    </p:spTree>
  </p:cSld>
</p:sld>
</file>

<file path=ppt/slides/slide3.xml><?xml version="1.0" encoding="utf-8"?>
<p:sld xmlns:p="http://schemas.openxmlformats.org/presentationml/2006/main">
  <p:cSld>
    <p:spTree>
      <p:nvGrpSpPr>
        <p:cNvPr id="1" name=""/>
        <p:cNvGrpSpPr/>
        <p:nvPr/>
      </p:nvGrpSpPr>
      <p:grpSpPr>
        <a:xfrm xmlns:a="http://schemas.openxmlformats.org/drawingml/2006/main">
          <a:off x="0" y="0"/>
          <a:ext cx="0" cy="0"/>
          <a:chOff x="0" y="0"/>
          <a:chExt cx="0" cy="0"/>
        </a:xfrm>
      </p:grpSpPr>
      <p:sp>
        <p:nvSpPr>
          <p:cNvPr id="2" name="Title"/>
          <p:cNvSpPr>
            <a:spLocks xmlns:a="http://schemas.openxmlformats.org/drawingml/2006/main" noGrp="1"/>
          </p:cNvSpPr>
          <p:nvPr>
            <p:ph type="title"/>
          </p:nvPr>
        </p:nvSpPr>
        <p:spPr/>
        <p:txBody>
          <a:bodyPr xmlns:a="http://schemas.openxmlformats.org/drawingml/2006/main"/>
          <a:lstStyle xmlns:a="http://schemas.openxmlformats.org/drawingml/2006/main"/>
          <a:p xmlns:a="http://schemas.openxmlformats.org/drawingml/2006/main">
            <a:r>
              <a:rPr lang="en-GB" dirty="0"/>
              <a:t>D2: What have been, for your company, the most important reasons to attend TUTTOFOOD? Please rate each field on a scale from 1 to 5, with 1 being "Not Important At All” and 5 being “Very Important”.</a:t>
            </a:r>
            <a:endParaRPr dirty="0"/>
          </a:p>
        </p:txBody>
      </p:sp>
      <p:sp>
        <p:nvSpPr>
          <p:cNvPr id="3" name="Title"/>
          <p:cNvSpPr>
            <a:spLocks xmlns:a="http://schemas.openxmlformats.org/drawingml/2006/main" noGrp="1"/>
          </p:cNvSpPr>
          <p:nvPr>
            <p:ph type="body" sz="quarter" idx="14"/>
          </p:nvPr>
        </p:nvSpPr>
        <p:spPr/>
        <p:txBody>
          <a:bodyPr xmlns:a="http://schemas.openxmlformats.org/drawingml/2006/main"/>
          <a:lstStyle xmlns:a="http://schemas.openxmlformats.org/drawingml/2006/main"/>
          <a:p xmlns:a="http://schemas.openxmlformats.org/drawingml/2006/main">
            <a:r>
              <a:rPr lang="en-GB" dirty="0"/>
              <a:t>Risposte: 1017   .: 43</a:t>
            </a:r>
            <a:endParaRPr dirty="0"/>
          </a:p>
        </p:txBody>
      </p:sp>
      <p:pic>
        <p:nvPicPr>
          <p:cNvPr id="6" name="Picture 1"/>
          <p:cNvPicPr>
            <a:picLocks xmlns:a="http://schemas.openxmlformats.org/drawingml/2006/main" noChangeAspect="1"/>
          </p:cNvPicPr>
          <p:nvPr/>
        </p:nvPicPr>
        <p:blipFill>
          <a:blip xmlns:r="http://schemas.openxmlformats.org/officeDocument/2006/relationships" xmlns:a="http://schemas.openxmlformats.org/drawingml/2006/main" r:embed="rId5c028dc3"/>
          <a:stretch xmlns:a="http://schemas.openxmlformats.org/drawingml/2006/main">
            <a:fillRect/>
          </a:stretch>
        </p:blipFill>
        <p:spPr>
          <a:xfrm xmlns:a="http://schemas.openxmlformats.org/drawingml/2006/main">
            <a:off x="3567620" y="1000000"/>
            <a:ext cx="1508760" cy="3643500"/>
          </a:xfrm>
          <a:prstGeom xmlns:a="http://schemas.openxmlformats.org/drawingml/2006/main" prst="rect">
            <a:avLst/>
          </a:prstGeom>
        </p:spPr>
      </p:pic>
    </p:spTree>
  </p:cSld>
</p:sld>
</file>

<file path=ppt/slides/slide30.xml><?xml version="1.0" encoding="utf-8"?>
<p:sld xmlns:p="http://schemas.openxmlformats.org/presentationml/2006/main">
  <p:cSld>
    <p:spTree>
      <p:nvGrpSpPr>
        <p:cNvPr id="1" name=""/>
        <p:cNvGrpSpPr/>
        <p:nvPr/>
      </p:nvGrpSpPr>
      <p:grpSpPr>
        <a:xfrm xmlns:a="http://schemas.openxmlformats.org/drawingml/2006/main">
          <a:off x="0" y="0"/>
          <a:ext cx="0" cy="0"/>
          <a:chOff x="0" y="0"/>
          <a:chExt cx="0" cy="0"/>
        </a:xfrm>
      </p:grpSpPr>
      <p:sp>
        <p:nvSpPr>
          <p:cNvPr id="2" name="Title"/>
          <p:cNvSpPr>
            <a:spLocks xmlns:a="http://schemas.openxmlformats.org/drawingml/2006/main" noGrp="1"/>
          </p:cNvSpPr>
          <p:nvPr>
            <p:ph type="title"/>
          </p:nvPr>
        </p:nvSpPr>
        <p:spPr/>
        <p:txBody>
          <a:bodyPr xmlns:a="http://schemas.openxmlformats.org/drawingml/2006/main"/>
          <a:lstStyle xmlns:a="http://schemas.openxmlformats.org/drawingml/2006/main"/>
          <a:p xmlns:a="http://schemas.openxmlformats.org/drawingml/2006/main">
            <a:r>
              <a:rPr lang="en-GB" dirty="0"/>
              <a:t>D15: How interesting did you find the special areas featured at Tuttofood 2026?Please rate them on a scale from 1 to 5, where 1 is "Not At All Interesting" and 5 is "Very Interesting"</a:t>
            </a:r>
            <a:endParaRPr dirty="0"/>
          </a:p>
        </p:txBody>
      </p:sp>
      <p:sp>
        <p:nvSpPr>
          <p:cNvPr id="3" name="Title"/>
          <p:cNvSpPr>
            <a:spLocks xmlns:a="http://schemas.openxmlformats.org/drawingml/2006/main" noGrp="1"/>
          </p:cNvSpPr>
          <p:nvPr>
            <p:ph type="body" sz="quarter" idx="14"/>
          </p:nvPr>
        </p:nvSpPr>
        <p:spPr/>
        <p:txBody>
          <a:bodyPr xmlns:a="http://schemas.openxmlformats.org/drawingml/2006/main"/>
          <a:lstStyle xmlns:a="http://schemas.openxmlformats.org/drawingml/2006/main"/>
          <a:p xmlns:a="http://schemas.openxmlformats.org/drawingml/2006/main">
            <a:r>
              <a:rPr lang="en-GB" dirty="0"/>
              <a:t>Risposte: 893   Saltate: 167</a:t>
            </a:r>
            <a:endParaRPr dirty="0"/>
          </a:p>
        </p:txBody>
      </p:sp>
      <p:pic>
        <p:nvPicPr>
          <p:cNvPr id="6" name="Picture 1"/>
          <p:cNvPicPr>
            <a:picLocks xmlns:a="http://schemas.openxmlformats.org/drawingml/2006/main" noChangeAspect="1"/>
          </p:cNvPicPr>
          <p:nvPr/>
        </p:nvPicPr>
        <p:blipFill>
          <a:blip xmlns:r="http://schemas.openxmlformats.org/officeDocument/2006/relationships" xmlns:a="http://schemas.openxmlformats.org/drawingml/2006/main" r:embed="rId6247ff4b"/>
          <a:stretch xmlns:a="http://schemas.openxmlformats.org/drawingml/2006/main">
            <a:fillRect/>
          </a:stretch>
        </p:blipFill>
        <p:spPr>
          <a:xfrm xmlns:a="http://schemas.openxmlformats.org/drawingml/2006/main">
            <a:off x="2411000" y="1000000"/>
            <a:ext cx="3822000" cy="3643500"/>
          </a:xfrm>
          <a:prstGeom xmlns:a="http://schemas.openxmlformats.org/drawingml/2006/main" prst="rect">
            <a:avLst/>
          </a:prstGeom>
        </p:spPr>
      </p:pic>
    </p:spTree>
  </p:cSld>
</p:sld>
</file>

<file path=ppt/slides/slide31.xml><?xml version="1.0" encoding="utf-8"?>
<p:sld xmlns:p="http://schemas.openxmlformats.org/presentationml/2006/main">
  <p:cSld>
    <p:spTree>
      <p:nvGrpSpPr>
        <p:cNvPr id="1" name=""/>
        <p:cNvGrpSpPr/>
        <p:nvPr/>
      </p:nvGrpSpPr>
      <p:grpSpPr>
        <a:xfrm xmlns:a="http://schemas.openxmlformats.org/drawingml/2006/main">
          <a:off x="0" y="0"/>
          <a:ext cx="0" cy="0"/>
          <a:chOff x="0" y="0"/>
          <a:chExt cx="0" cy="0"/>
        </a:xfrm>
      </p:grpSpPr>
      <p:sp>
        <p:nvSpPr>
          <p:cNvPr id="2" name="Title"/>
          <p:cNvSpPr>
            <a:spLocks xmlns:a="http://schemas.openxmlformats.org/drawingml/2006/main" noGrp="1"/>
          </p:cNvSpPr>
          <p:nvPr>
            <p:ph type="title"/>
          </p:nvPr>
        </p:nvSpPr>
        <p:spPr/>
        <p:txBody>
          <a:bodyPr xmlns:a="http://schemas.openxmlformats.org/drawingml/2006/main"/>
          <a:lstStyle xmlns:a="http://schemas.openxmlformats.org/drawingml/2006/main"/>
          <a:p xmlns:a="http://schemas.openxmlformats.org/drawingml/2006/main">
            <a:r>
              <a:rPr lang="en-GB" dirty="0"/>
              <a:t>D16: Have you attended the following special activities outside the exhibition? What is your evaluation?Please rate each field on a scale from 1 to 5, with 1 being "Very Dissatisfying" and 5 being "Very Satisfying".</a:t>
            </a:r>
            <a:endParaRPr dirty="0"/>
          </a:p>
        </p:txBody>
      </p:sp>
      <p:sp>
        <p:nvSpPr>
          <p:cNvPr id="3" name="Title"/>
          <p:cNvSpPr>
            <a:spLocks xmlns:a="http://schemas.openxmlformats.org/drawingml/2006/main" noGrp="1"/>
          </p:cNvSpPr>
          <p:nvPr>
            <p:ph type="body" sz="quarter" idx="14"/>
          </p:nvPr>
        </p:nvSpPr>
        <p:spPr/>
        <p:txBody>
          <a:bodyPr xmlns:a="http://schemas.openxmlformats.org/drawingml/2006/main"/>
          <a:lstStyle xmlns:a="http://schemas.openxmlformats.org/drawingml/2006/main"/>
          <a:p xmlns:a="http://schemas.openxmlformats.org/drawingml/2006/main">
            <a:r>
              <a:rPr lang="en-GB" dirty="0"/>
              <a:t>Risposte: 921   Saltate: 139</a:t>
            </a:r>
            <a:endParaRPr dirty="0"/>
          </a:p>
        </p:txBody>
      </p:sp>
      <p:pic>
        <p:nvPicPr>
          <p:cNvPr id="6" name="Picture 1"/>
          <p:cNvPicPr>
            <a:picLocks xmlns:a="http://schemas.openxmlformats.org/drawingml/2006/main" noChangeAspect="1"/>
          </p:cNvPicPr>
          <p:nvPr/>
        </p:nvPicPr>
        <p:blipFill>
          <a:blip xmlns:r="http://schemas.openxmlformats.org/officeDocument/2006/relationships" xmlns:a="http://schemas.openxmlformats.org/drawingml/2006/main" r:embed="rId6fd14047"/>
          <a:stretch xmlns:a="http://schemas.openxmlformats.org/drawingml/2006/main">
            <a:fillRect/>
          </a:stretch>
        </p:blipFill>
        <p:spPr>
          <a:xfrm xmlns:a="http://schemas.openxmlformats.org/drawingml/2006/main">
            <a:off x="3379025" y="1000000"/>
            <a:ext cx="1885950" cy="3643500"/>
          </a:xfrm>
          <a:prstGeom xmlns:a="http://schemas.openxmlformats.org/drawingml/2006/main" prst="rect">
            <a:avLst/>
          </a:prstGeom>
        </p:spPr>
      </p:pic>
    </p:spTree>
  </p:cSld>
</p:sld>
</file>

<file path=ppt/slides/slide32.xml><?xml version="1.0" encoding="utf-8"?>
<p:sld xmlns:p="http://schemas.openxmlformats.org/presentationml/2006/main">
  <p:cSld>
    <p:spTree>
      <p:nvGrpSpPr>
        <p:cNvPr id="1" name=""/>
        <p:cNvGrpSpPr/>
        <p:nvPr/>
      </p:nvGrpSpPr>
      <p:grpSpPr>
        <a:xfrm xmlns:a="http://schemas.openxmlformats.org/drawingml/2006/main">
          <a:off x="0" y="0"/>
          <a:ext cx="0" cy="0"/>
          <a:chOff x="0" y="0"/>
          <a:chExt cx="0" cy="0"/>
        </a:xfrm>
      </p:grpSpPr>
      <p:sp>
        <p:nvSpPr>
          <p:cNvPr id="2" name="Title"/>
          <p:cNvSpPr>
            <a:spLocks xmlns:a="http://schemas.openxmlformats.org/drawingml/2006/main" noGrp="1"/>
          </p:cNvSpPr>
          <p:nvPr>
            <p:ph type="title"/>
          </p:nvPr>
        </p:nvSpPr>
        <p:spPr/>
        <p:txBody>
          <a:bodyPr xmlns:a="http://schemas.openxmlformats.org/drawingml/2006/main"/>
          <a:lstStyle xmlns:a="http://schemas.openxmlformats.org/drawingml/2006/main"/>
          <a:p xmlns:a="http://schemas.openxmlformats.org/drawingml/2006/main">
            <a:r>
              <a:rPr lang="en-GB" dirty="0"/>
              <a:t>D16: Have you attended the following special activities outside the exhibition? What is your evaluation?Please rate each field on a scale from 1 to 5, with 1 being "Very Dissatisfying" and 5 being "Very Satisfying".</a:t>
            </a:r>
            <a:endParaRPr dirty="0"/>
          </a:p>
        </p:txBody>
      </p:sp>
      <p:sp>
        <p:nvSpPr>
          <p:cNvPr id="3" name="Title"/>
          <p:cNvSpPr>
            <a:spLocks xmlns:a="http://schemas.openxmlformats.org/drawingml/2006/main" noGrp="1"/>
          </p:cNvSpPr>
          <p:nvPr>
            <p:ph type="body" sz="quarter" idx="14"/>
          </p:nvPr>
        </p:nvSpPr>
        <p:spPr/>
        <p:txBody>
          <a:bodyPr xmlns:a="http://schemas.openxmlformats.org/drawingml/2006/main"/>
          <a:lstStyle xmlns:a="http://schemas.openxmlformats.org/drawingml/2006/main"/>
          <a:p xmlns:a="http://schemas.openxmlformats.org/drawingml/2006/main">
            <a:r>
              <a:rPr lang="en-GB" dirty="0"/>
              <a:t>Risposte: 921   Saltate: 139</a:t>
            </a:r>
            <a:endParaRPr dirty="0"/>
          </a:p>
        </p:txBody>
      </p:sp>
      <p:pic>
        <p:nvPicPr>
          <p:cNvPr id="6" name="Picture 1"/>
          <p:cNvPicPr>
            <a:picLocks xmlns:a="http://schemas.openxmlformats.org/drawingml/2006/main" noChangeAspect="1"/>
          </p:cNvPicPr>
          <p:nvPr/>
        </p:nvPicPr>
        <p:blipFill>
          <a:blip xmlns:r="http://schemas.openxmlformats.org/officeDocument/2006/relationships" xmlns:a="http://schemas.openxmlformats.org/drawingml/2006/main" r:embed="rIdb8d07459"/>
          <a:stretch xmlns:a="http://schemas.openxmlformats.org/drawingml/2006/main">
            <a:fillRect/>
          </a:stretch>
        </p:blipFill>
        <p:spPr>
          <a:xfrm xmlns:a="http://schemas.openxmlformats.org/drawingml/2006/main">
            <a:off x="550100" y="1272350"/>
            <a:ext cx="7543800" cy="3098800"/>
          </a:xfrm>
          <a:prstGeom xmlns:a="http://schemas.openxmlformats.org/drawingml/2006/main" prst="rect">
            <a:avLst/>
          </a:prstGeom>
        </p:spPr>
      </p:pic>
    </p:spTree>
  </p:cSld>
</p:sld>
</file>

<file path=ppt/slides/slide33.xml><?xml version="1.0" encoding="utf-8"?>
<p:sld xmlns:p="http://schemas.openxmlformats.org/presentationml/2006/main">
  <p:cSld>
    <p:spTree>
      <p:nvGrpSpPr>
        <p:cNvPr id="1" name=""/>
        <p:cNvGrpSpPr/>
        <p:nvPr/>
      </p:nvGrpSpPr>
      <p:grpSpPr>
        <a:xfrm xmlns:a="http://schemas.openxmlformats.org/drawingml/2006/main">
          <a:off x="0" y="0"/>
          <a:ext cx="0" cy="0"/>
          <a:chOff x="0" y="0"/>
          <a:chExt cx="0" cy="0"/>
        </a:xfrm>
      </p:grpSpPr>
      <p:sp>
        <p:nvSpPr>
          <p:cNvPr id="2" name="Title"/>
          <p:cNvSpPr>
            <a:spLocks xmlns:a="http://schemas.openxmlformats.org/drawingml/2006/main" noGrp="1"/>
          </p:cNvSpPr>
          <p:nvPr>
            <p:ph type="title"/>
          </p:nvPr>
        </p:nvSpPr>
        <p:spPr/>
        <p:txBody>
          <a:bodyPr xmlns:a="http://schemas.openxmlformats.org/drawingml/2006/main"/>
          <a:lstStyle xmlns:a="http://schemas.openxmlformats.org/drawingml/2006/main"/>
          <a:p xmlns:a="http://schemas.openxmlformats.org/drawingml/2006/main">
            <a:r>
              <a:rPr lang="en-GB" dirty="0"/>
              <a:t>D17: Have you attended one of the tours inside the exhibition? What is your evaluation?Please rate each field on a scale from 1 to 5, with 1 being "Very Dissatisfying" and 5 being "Very Satisfying".</a:t>
            </a:r>
            <a:endParaRPr dirty="0"/>
          </a:p>
        </p:txBody>
      </p:sp>
      <p:sp>
        <p:nvSpPr>
          <p:cNvPr id="3" name="Title"/>
          <p:cNvSpPr>
            <a:spLocks xmlns:a="http://schemas.openxmlformats.org/drawingml/2006/main" noGrp="1"/>
          </p:cNvSpPr>
          <p:nvPr>
            <p:ph type="body" sz="quarter" idx="14"/>
          </p:nvPr>
        </p:nvSpPr>
        <p:spPr/>
        <p:txBody>
          <a:bodyPr xmlns:a="http://schemas.openxmlformats.org/drawingml/2006/main"/>
          <a:lstStyle xmlns:a="http://schemas.openxmlformats.org/drawingml/2006/main"/>
          <a:p xmlns:a="http://schemas.openxmlformats.org/drawingml/2006/main">
            <a:r>
              <a:rPr lang="en-GB" dirty="0"/>
              <a:t>Risposte: 918   Saltate: 142</a:t>
            </a:r>
            <a:endParaRPr dirty="0"/>
          </a:p>
        </p:txBody>
      </p:sp>
      <p:pic>
        <p:nvPicPr>
          <p:cNvPr id="6" name="Picture 1"/>
          <p:cNvPicPr>
            <a:picLocks xmlns:a="http://schemas.openxmlformats.org/drawingml/2006/main" noChangeAspect="1"/>
          </p:cNvPicPr>
          <p:nvPr/>
        </p:nvPicPr>
        <p:blipFill>
          <a:blip xmlns:r="http://schemas.openxmlformats.org/officeDocument/2006/relationships" xmlns:a="http://schemas.openxmlformats.org/drawingml/2006/main" r:embed="rId0d9adbe2"/>
          <a:stretch xmlns:a="http://schemas.openxmlformats.org/drawingml/2006/main">
            <a:fillRect/>
          </a:stretch>
        </p:blipFill>
        <p:spPr>
          <a:xfrm xmlns:a="http://schemas.openxmlformats.org/drawingml/2006/main">
            <a:off x="3064700" y="1000000"/>
            <a:ext cx="2514600" cy="3643500"/>
          </a:xfrm>
          <a:prstGeom xmlns:a="http://schemas.openxmlformats.org/drawingml/2006/main" prst="rect">
            <a:avLst/>
          </a:prstGeom>
        </p:spPr>
      </p:pic>
    </p:spTree>
  </p:cSld>
</p:sld>
</file>

<file path=ppt/slides/slide34.xml><?xml version="1.0" encoding="utf-8"?>
<p:sld xmlns:p="http://schemas.openxmlformats.org/presentationml/2006/main">
  <p:cSld>
    <p:spTree>
      <p:nvGrpSpPr>
        <p:cNvPr id="1" name=""/>
        <p:cNvGrpSpPr/>
        <p:nvPr/>
      </p:nvGrpSpPr>
      <p:grpSpPr>
        <a:xfrm xmlns:a="http://schemas.openxmlformats.org/drawingml/2006/main">
          <a:off x="0" y="0"/>
          <a:ext cx="0" cy="0"/>
          <a:chOff x="0" y="0"/>
          <a:chExt cx="0" cy="0"/>
        </a:xfrm>
      </p:grpSpPr>
      <p:sp>
        <p:nvSpPr>
          <p:cNvPr id="2" name="Title"/>
          <p:cNvSpPr>
            <a:spLocks xmlns:a="http://schemas.openxmlformats.org/drawingml/2006/main" noGrp="1"/>
          </p:cNvSpPr>
          <p:nvPr>
            <p:ph type="title"/>
          </p:nvPr>
        </p:nvSpPr>
        <p:spPr/>
        <p:txBody>
          <a:bodyPr xmlns:a="http://schemas.openxmlformats.org/drawingml/2006/main"/>
          <a:lstStyle xmlns:a="http://schemas.openxmlformats.org/drawingml/2006/main"/>
          <a:p xmlns:a="http://schemas.openxmlformats.org/drawingml/2006/main">
            <a:r>
              <a:rPr lang="en-GB" dirty="0"/>
              <a:t>D17: Have you attended one of the tours inside the exhibition? What is your evaluation?Please rate each field on a scale from 1 to 5, with 1 being "Very Dissatisfying" and 5 being "Very Satisfying".</a:t>
            </a:r>
            <a:endParaRPr dirty="0"/>
          </a:p>
        </p:txBody>
      </p:sp>
      <p:sp>
        <p:nvSpPr>
          <p:cNvPr id="3" name="Title"/>
          <p:cNvSpPr>
            <a:spLocks xmlns:a="http://schemas.openxmlformats.org/drawingml/2006/main" noGrp="1"/>
          </p:cNvSpPr>
          <p:nvPr>
            <p:ph type="body" sz="quarter" idx="14"/>
          </p:nvPr>
        </p:nvSpPr>
        <p:spPr/>
        <p:txBody>
          <a:bodyPr xmlns:a="http://schemas.openxmlformats.org/drawingml/2006/main"/>
          <a:lstStyle xmlns:a="http://schemas.openxmlformats.org/drawingml/2006/main"/>
          <a:p xmlns:a="http://schemas.openxmlformats.org/drawingml/2006/main">
            <a:r>
              <a:rPr lang="en-GB" dirty="0"/>
              <a:t>Risposte: 918   Saltate: 142</a:t>
            </a:r>
            <a:endParaRPr dirty="0"/>
          </a:p>
        </p:txBody>
      </p:sp>
      <p:pic>
        <p:nvPicPr>
          <p:cNvPr id="6" name="Picture 1"/>
          <p:cNvPicPr>
            <a:picLocks xmlns:a="http://schemas.openxmlformats.org/drawingml/2006/main" noChangeAspect="1"/>
          </p:cNvPicPr>
          <p:nvPr/>
        </p:nvPicPr>
        <p:blipFill>
          <a:blip xmlns:r="http://schemas.openxmlformats.org/officeDocument/2006/relationships" xmlns:a="http://schemas.openxmlformats.org/drawingml/2006/main" r:embed="rId64c149a9"/>
          <a:stretch xmlns:a="http://schemas.openxmlformats.org/drawingml/2006/main">
            <a:fillRect/>
          </a:stretch>
        </p:blipFill>
        <p:spPr>
          <a:xfrm xmlns:a="http://schemas.openxmlformats.org/drawingml/2006/main">
            <a:off x="550100" y="1443800"/>
            <a:ext cx="7543800" cy="2755900"/>
          </a:xfrm>
          <a:prstGeom xmlns:a="http://schemas.openxmlformats.org/drawingml/2006/main" prst="rect">
            <a:avLst/>
          </a:prstGeom>
        </p:spPr>
      </p:pic>
    </p:spTree>
  </p:cSld>
</p:sld>
</file>

<file path=ppt/slides/slide35.xml><?xml version="1.0" encoding="utf-8"?>
<p:sld xmlns:p="http://schemas.openxmlformats.org/presentationml/2006/main">
  <p:cSld>
    <p:spTree>
      <p:nvGrpSpPr>
        <p:cNvPr id="1" name=""/>
        <p:cNvGrpSpPr/>
        <p:nvPr/>
      </p:nvGrpSpPr>
      <p:grpSpPr>
        <a:xfrm xmlns:a="http://schemas.openxmlformats.org/drawingml/2006/main">
          <a:off x="0" y="0"/>
          <a:ext cx="0" cy="0"/>
          <a:chOff x="0" y="0"/>
          <a:chExt cx="0" cy="0"/>
        </a:xfrm>
      </p:grpSpPr>
      <p:sp>
        <p:nvSpPr>
          <p:cNvPr id="2" name="Title"/>
          <p:cNvSpPr>
            <a:spLocks xmlns:a="http://schemas.openxmlformats.org/drawingml/2006/main" noGrp="1"/>
          </p:cNvSpPr>
          <p:nvPr>
            <p:ph type="title"/>
          </p:nvPr>
        </p:nvSpPr>
        <p:spPr/>
        <p:txBody>
          <a:bodyPr xmlns:a="http://schemas.openxmlformats.org/drawingml/2006/main"/>
          <a:lstStyle xmlns:a="http://schemas.openxmlformats.org/drawingml/2006/main"/>
          <a:p xmlns:a="http://schemas.openxmlformats.org/drawingml/2006/main">
            <a:r>
              <a:rPr lang="en-GB" dirty="0"/>
              <a:t>D18: Have you attended one of the conferences? If yes, which one(s)?</a:t>
            </a:r>
            <a:endParaRPr dirty="0"/>
          </a:p>
        </p:txBody>
      </p:sp>
      <p:sp>
        <p:nvSpPr>
          <p:cNvPr id="3" name="Title"/>
          <p:cNvSpPr>
            <a:spLocks xmlns:a="http://schemas.openxmlformats.org/drawingml/2006/main" noGrp="1"/>
          </p:cNvSpPr>
          <p:nvPr>
            <p:ph type="body" sz="quarter" idx="14"/>
          </p:nvPr>
        </p:nvSpPr>
        <p:spPr/>
        <p:txBody>
          <a:bodyPr xmlns:a="http://schemas.openxmlformats.org/drawingml/2006/main"/>
          <a:lstStyle xmlns:a="http://schemas.openxmlformats.org/drawingml/2006/main"/>
          <a:p xmlns:a="http://schemas.openxmlformats.org/drawingml/2006/main">
            <a:r>
              <a:rPr lang="en-GB" dirty="0"/>
              <a:t>Risposte: 909   Saltate: 151</a:t>
            </a:r>
            <a:endParaRPr dirty="0"/>
          </a:p>
        </p:txBody>
      </p:sp>
      <p:pic>
        <p:nvPicPr>
          <p:cNvPr id="6" name="Picture 1"/>
          <p:cNvPicPr>
            <a:picLocks xmlns:a="http://schemas.openxmlformats.org/drawingml/2006/main" noChangeAspect="1"/>
          </p:cNvPicPr>
          <p:nvPr/>
        </p:nvPicPr>
        <p:blipFill>
          <a:blip xmlns:r="http://schemas.openxmlformats.org/officeDocument/2006/relationships" xmlns:a="http://schemas.openxmlformats.org/drawingml/2006/main" r:embed="rIdbcf2f8ec"/>
          <a:stretch xmlns:a="http://schemas.openxmlformats.org/drawingml/2006/main">
            <a:fillRect/>
          </a:stretch>
        </p:blipFill>
        <p:spPr>
          <a:xfrm xmlns:a="http://schemas.openxmlformats.org/drawingml/2006/main">
            <a:off x="550100" y="1107250"/>
            <a:ext cx="7543800" cy="3429000"/>
          </a:xfrm>
          <a:prstGeom xmlns:a="http://schemas.openxmlformats.org/drawingml/2006/main" prst="rect">
            <a:avLst/>
          </a:prstGeom>
        </p:spPr>
      </p:pic>
    </p:spTree>
  </p:cSld>
</p:sld>
</file>

<file path=ppt/slides/slide36.xml><?xml version="1.0" encoding="utf-8"?>
<p:sld xmlns:p="http://schemas.openxmlformats.org/presentationml/2006/main">
  <p:cSld>
    <p:spTree>
      <p:nvGrpSpPr>
        <p:cNvPr id="1" name=""/>
        <p:cNvGrpSpPr/>
        <p:nvPr/>
      </p:nvGrpSpPr>
      <p:grpSpPr>
        <a:xfrm xmlns:a="http://schemas.openxmlformats.org/drawingml/2006/main">
          <a:off x="0" y="0"/>
          <a:ext cx="0" cy="0"/>
          <a:chOff x="0" y="0"/>
          <a:chExt cx="0" cy="0"/>
        </a:xfrm>
      </p:grpSpPr>
      <p:sp>
        <p:nvSpPr>
          <p:cNvPr id="2" name="Title"/>
          <p:cNvSpPr>
            <a:spLocks xmlns:a="http://schemas.openxmlformats.org/drawingml/2006/main" noGrp="1"/>
          </p:cNvSpPr>
          <p:nvPr>
            <p:ph type="title"/>
          </p:nvPr>
        </p:nvSpPr>
        <p:spPr/>
        <p:txBody>
          <a:bodyPr xmlns:a="http://schemas.openxmlformats.org/drawingml/2006/main"/>
          <a:lstStyle xmlns:a="http://schemas.openxmlformats.org/drawingml/2006/main"/>
          <a:p xmlns:a="http://schemas.openxmlformats.org/drawingml/2006/main">
            <a:r>
              <a:rPr lang="en-GB" dirty="0"/>
              <a:t>D18: Have you attended one of the conferences? If yes, which one(s)?</a:t>
            </a:r>
            <a:endParaRPr dirty="0"/>
          </a:p>
        </p:txBody>
      </p:sp>
      <p:sp>
        <p:nvSpPr>
          <p:cNvPr id="3" name="Title"/>
          <p:cNvSpPr>
            <a:spLocks xmlns:a="http://schemas.openxmlformats.org/drawingml/2006/main" noGrp="1"/>
          </p:cNvSpPr>
          <p:nvPr>
            <p:ph type="body" sz="quarter" idx="14"/>
          </p:nvPr>
        </p:nvSpPr>
        <p:spPr/>
        <p:txBody>
          <a:bodyPr xmlns:a="http://schemas.openxmlformats.org/drawingml/2006/main"/>
          <a:lstStyle xmlns:a="http://schemas.openxmlformats.org/drawingml/2006/main"/>
          <a:p xmlns:a="http://schemas.openxmlformats.org/drawingml/2006/main">
            <a:r>
              <a:rPr lang="en-GB" dirty="0"/>
              <a:t>Risposte: 909   Saltate: 151</a:t>
            </a:r>
            <a:endParaRPr dirty="0"/>
          </a:p>
        </p:txBody>
      </p:sp>
      <p:pic>
        <p:nvPicPr>
          <p:cNvPr id="6" name="Picture 1"/>
          <p:cNvPicPr>
            <a:picLocks xmlns:a="http://schemas.openxmlformats.org/drawingml/2006/main" noChangeAspect="1"/>
          </p:cNvPicPr>
          <p:nvPr/>
        </p:nvPicPr>
        <p:blipFill>
          <a:blip xmlns:r="http://schemas.openxmlformats.org/officeDocument/2006/relationships" xmlns:a="http://schemas.openxmlformats.org/drawingml/2006/main" r:embed="rId12e5afd9"/>
          <a:stretch xmlns:a="http://schemas.openxmlformats.org/drawingml/2006/main">
            <a:fillRect/>
          </a:stretch>
        </p:blipFill>
        <p:spPr>
          <a:xfrm xmlns:a="http://schemas.openxmlformats.org/drawingml/2006/main">
            <a:off x="550100" y="2116900"/>
            <a:ext cx="7543800" cy="1409700"/>
          </a:xfrm>
          <a:prstGeom xmlns:a="http://schemas.openxmlformats.org/drawingml/2006/main" prst="rect">
            <a:avLst/>
          </a:prstGeom>
        </p:spPr>
      </p:pic>
    </p:spTree>
  </p:cSld>
</p:sld>
</file>

<file path=ppt/slides/slide37.xml><?xml version="1.0" encoding="utf-8"?>
<p:sld xmlns:p="http://schemas.openxmlformats.org/presentationml/2006/main">
  <p:cSld>
    <p:spTree>
      <p:nvGrpSpPr>
        <p:cNvPr id="1" name=""/>
        <p:cNvGrpSpPr/>
        <p:nvPr/>
      </p:nvGrpSpPr>
      <p:grpSpPr>
        <a:xfrm xmlns:a="http://schemas.openxmlformats.org/drawingml/2006/main">
          <a:off x="0" y="0"/>
          <a:ext cx="0" cy="0"/>
          <a:chOff x="0" y="0"/>
          <a:chExt cx="0" cy="0"/>
        </a:xfrm>
      </p:grpSpPr>
      <p:sp>
        <p:nvSpPr>
          <p:cNvPr id="2" name="Title"/>
          <p:cNvSpPr>
            <a:spLocks xmlns:a="http://schemas.openxmlformats.org/drawingml/2006/main" noGrp="1"/>
          </p:cNvSpPr>
          <p:nvPr>
            <p:ph type="title"/>
          </p:nvPr>
        </p:nvSpPr>
        <p:spPr/>
        <p:txBody>
          <a:bodyPr xmlns:a="http://schemas.openxmlformats.org/drawingml/2006/main"/>
          <a:lstStyle xmlns:a="http://schemas.openxmlformats.org/drawingml/2006/main"/>
          <a:p xmlns:a="http://schemas.openxmlformats.org/drawingml/2006/main">
            <a:r>
              <a:rPr lang="en-GB" dirty="0"/>
              <a:t>D19: Did you make use of the innovative translation service made available to all visitors via their personal devices for this edition?</a:t>
            </a:r>
            <a:endParaRPr dirty="0"/>
          </a:p>
        </p:txBody>
      </p:sp>
      <p:sp>
        <p:nvSpPr>
          <p:cNvPr id="3" name="Title"/>
          <p:cNvSpPr>
            <a:spLocks xmlns:a="http://schemas.openxmlformats.org/drawingml/2006/main" noGrp="1"/>
          </p:cNvSpPr>
          <p:nvPr>
            <p:ph type="body" sz="quarter" idx="14"/>
          </p:nvPr>
        </p:nvSpPr>
        <p:spPr/>
        <p:txBody>
          <a:bodyPr xmlns:a="http://schemas.openxmlformats.org/drawingml/2006/main"/>
          <a:lstStyle xmlns:a="http://schemas.openxmlformats.org/drawingml/2006/main"/>
          <a:p xmlns:a="http://schemas.openxmlformats.org/drawingml/2006/main">
            <a:r>
              <a:rPr lang="en-GB" dirty="0"/>
              <a:t>Risposte: 72   Saltate: 988</a:t>
            </a:r>
            <a:endParaRPr dirty="0"/>
          </a:p>
        </p:txBody>
      </p:sp>
      <p:pic>
        <p:nvPicPr>
          <p:cNvPr id="6" name="Picture 1"/>
          <p:cNvPicPr>
            <a:picLocks xmlns:a="http://schemas.openxmlformats.org/drawingml/2006/main" noChangeAspect="1"/>
          </p:cNvPicPr>
          <p:nvPr/>
        </p:nvPicPr>
        <p:blipFill>
          <a:blip xmlns:r="http://schemas.openxmlformats.org/officeDocument/2006/relationships" xmlns:a="http://schemas.openxmlformats.org/drawingml/2006/main" r:embed="rId984b5ed4"/>
          <a:stretch xmlns:a="http://schemas.openxmlformats.org/drawingml/2006/main">
            <a:fillRect/>
          </a:stretch>
        </p:blipFill>
        <p:spPr>
          <a:xfrm xmlns:a="http://schemas.openxmlformats.org/drawingml/2006/main">
            <a:off x="550100" y="1107250"/>
            <a:ext cx="7543800" cy="3429000"/>
          </a:xfrm>
          <a:prstGeom xmlns:a="http://schemas.openxmlformats.org/drawingml/2006/main" prst="rect">
            <a:avLst/>
          </a:prstGeom>
        </p:spPr>
      </p:pic>
    </p:spTree>
  </p:cSld>
</p:sld>
</file>

<file path=ppt/slides/slide38.xml><?xml version="1.0" encoding="utf-8"?>
<p:sld xmlns:p="http://schemas.openxmlformats.org/presentationml/2006/main">
  <p:cSld>
    <p:spTree>
      <p:nvGrpSpPr>
        <p:cNvPr id="1" name=""/>
        <p:cNvGrpSpPr/>
        <p:nvPr/>
      </p:nvGrpSpPr>
      <p:grpSpPr>
        <a:xfrm xmlns:a="http://schemas.openxmlformats.org/drawingml/2006/main">
          <a:off x="0" y="0"/>
          <a:ext cx="0" cy="0"/>
          <a:chOff x="0" y="0"/>
          <a:chExt cx="0" cy="0"/>
        </a:xfrm>
      </p:grpSpPr>
      <p:sp>
        <p:nvSpPr>
          <p:cNvPr id="2" name="Title"/>
          <p:cNvSpPr>
            <a:spLocks xmlns:a="http://schemas.openxmlformats.org/drawingml/2006/main" noGrp="1"/>
          </p:cNvSpPr>
          <p:nvPr>
            <p:ph type="title"/>
          </p:nvPr>
        </p:nvSpPr>
        <p:spPr/>
        <p:txBody>
          <a:bodyPr xmlns:a="http://schemas.openxmlformats.org/drawingml/2006/main"/>
          <a:lstStyle xmlns:a="http://schemas.openxmlformats.org/drawingml/2006/main"/>
          <a:p xmlns:a="http://schemas.openxmlformats.org/drawingml/2006/main">
            <a:r>
              <a:rPr lang="en-GB" dirty="0"/>
              <a:t>D19: Did you make use of the innovative translation service made available to all visitors via their personal devices for this edition?</a:t>
            </a:r>
            <a:endParaRPr dirty="0"/>
          </a:p>
        </p:txBody>
      </p:sp>
      <p:sp>
        <p:nvSpPr>
          <p:cNvPr id="3" name="Title"/>
          <p:cNvSpPr>
            <a:spLocks xmlns:a="http://schemas.openxmlformats.org/drawingml/2006/main" noGrp="1"/>
          </p:cNvSpPr>
          <p:nvPr>
            <p:ph type="body" sz="quarter" idx="14"/>
          </p:nvPr>
        </p:nvSpPr>
        <p:spPr/>
        <p:txBody>
          <a:bodyPr xmlns:a="http://schemas.openxmlformats.org/drawingml/2006/main"/>
          <a:lstStyle xmlns:a="http://schemas.openxmlformats.org/drawingml/2006/main"/>
          <a:p xmlns:a="http://schemas.openxmlformats.org/drawingml/2006/main">
            <a:r>
              <a:rPr lang="en-GB" dirty="0"/>
              <a:t>Risposte: 72   Saltate: 988</a:t>
            </a:r>
            <a:endParaRPr dirty="0"/>
          </a:p>
        </p:txBody>
      </p:sp>
      <p:pic>
        <p:nvPicPr>
          <p:cNvPr id="6" name="Picture 1"/>
          <p:cNvPicPr>
            <a:picLocks xmlns:a="http://schemas.openxmlformats.org/drawingml/2006/main" noChangeAspect="1"/>
          </p:cNvPicPr>
          <p:nvPr/>
        </p:nvPicPr>
        <p:blipFill>
          <a:blip xmlns:r="http://schemas.openxmlformats.org/officeDocument/2006/relationships" xmlns:a="http://schemas.openxmlformats.org/drawingml/2006/main" r:embed="rIde67ae985"/>
          <a:stretch xmlns:a="http://schemas.openxmlformats.org/drawingml/2006/main">
            <a:fillRect/>
          </a:stretch>
        </p:blipFill>
        <p:spPr>
          <a:xfrm xmlns:a="http://schemas.openxmlformats.org/drawingml/2006/main">
            <a:off x="550100" y="2116900"/>
            <a:ext cx="7543800" cy="1409700"/>
          </a:xfrm>
          <a:prstGeom xmlns:a="http://schemas.openxmlformats.org/drawingml/2006/main" prst="rect">
            <a:avLst/>
          </a:prstGeom>
        </p:spPr>
      </p:pic>
    </p:spTree>
  </p:cSld>
</p:sld>
</file>

<file path=ppt/slides/slide39.xml><?xml version="1.0" encoding="utf-8"?>
<p:sld xmlns:p="http://schemas.openxmlformats.org/presentationml/2006/main">
  <p:cSld>
    <p:spTree>
      <p:nvGrpSpPr>
        <p:cNvPr id="1" name=""/>
        <p:cNvGrpSpPr/>
        <p:nvPr/>
      </p:nvGrpSpPr>
      <p:grpSpPr>
        <a:xfrm xmlns:a="http://schemas.openxmlformats.org/drawingml/2006/main">
          <a:off x="0" y="0"/>
          <a:ext cx="0" cy="0"/>
          <a:chOff x="0" y="0"/>
          <a:chExt cx="0" cy="0"/>
        </a:xfrm>
      </p:grpSpPr>
      <p:sp>
        <p:nvSpPr>
          <p:cNvPr id="2" name="Title"/>
          <p:cNvSpPr>
            <a:spLocks xmlns:a="http://schemas.openxmlformats.org/drawingml/2006/main" noGrp="1"/>
          </p:cNvSpPr>
          <p:nvPr>
            <p:ph type="title"/>
          </p:nvPr>
        </p:nvSpPr>
        <p:spPr/>
        <p:txBody>
          <a:bodyPr xmlns:a="http://schemas.openxmlformats.org/drawingml/2006/main"/>
          <a:lstStyle xmlns:a="http://schemas.openxmlformats.org/drawingml/2006/main"/>
          <a:p xmlns:a="http://schemas.openxmlformats.org/drawingml/2006/main">
            <a:r>
              <a:rPr lang="en-GB" dirty="0"/>
              <a:t>D20: How do you evaluate these services provided by TUTTOFOOD Buyers Program?Please rate each field on a scale from 1 to 5, with 1 being "Not Satisfied At All" and 5 being "Very Satisfied".</a:t>
            </a:r>
            <a:endParaRPr dirty="0"/>
          </a:p>
        </p:txBody>
      </p:sp>
      <p:sp>
        <p:nvSpPr>
          <p:cNvPr id="3" name="Title"/>
          <p:cNvSpPr>
            <a:spLocks xmlns:a="http://schemas.openxmlformats.org/drawingml/2006/main" noGrp="1"/>
          </p:cNvSpPr>
          <p:nvPr>
            <p:ph type="body" sz="quarter" idx="14"/>
          </p:nvPr>
        </p:nvSpPr>
        <p:spPr/>
        <p:txBody>
          <a:bodyPr xmlns:a="http://schemas.openxmlformats.org/drawingml/2006/main"/>
          <a:lstStyle xmlns:a="http://schemas.openxmlformats.org/drawingml/2006/main"/>
          <a:p xmlns:a="http://schemas.openxmlformats.org/drawingml/2006/main">
            <a:r>
              <a:rPr lang="en-GB" dirty="0"/>
              <a:t>Risposte: 917   Saltate: 143</a:t>
            </a:r>
            <a:endParaRPr dirty="0"/>
          </a:p>
        </p:txBody>
      </p:sp>
      <p:pic>
        <p:nvPicPr>
          <p:cNvPr id="6" name="Picture 1"/>
          <p:cNvPicPr>
            <a:picLocks xmlns:a="http://schemas.openxmlformats.org/drawingml/2006/main" noChangeAspect="1"/>
          </p:cNvPicPr>
          <p:nvPr/>
        </p:nvPicPr>
        <p:blipFill>
          <a:blip xmlns:r="http://schemas.openxmlformats.org/officeDocument/2006/relationships" xmlns:a="http://schemas.openxmlformats.org/drawingml/2006/main" r:embed="rId8cdbfe68"/>
          <a:stretch xmlns:a="http://schemas.openxmlformats.org/drawingml/2006/main">
            <a:fillRect/>
          </a:stretch>
        </p:blipFill>
        <p:spPr>
          <a:xfrm xmlns:a="http://schemas.openxmlformats.org/drawingml/2006/main">
            <a:off x="3693350" y="1000000"/>
            <a:ext cx="1257300" cy="3643500"/>
          </a:xfrm>
          <a:prstGeom xmlns:a="http://schemas.openxmlformats.org/drawingml/2006/main" prst="rect">
            <a:avLst/>
          </a:prstGeom>
        </p:spPr>
      </p:pic>
    </p:spTree>
  </p:cSld>
</p:sld>
</file>

<file path=ppt/slides/slide4.xml><?xml version="1.0" encoding="utf-8"?>
<p:sld xmlns:p="http://schemas.openxmlformats.org/presentationml/2006/main">
  <p:cSld>
    <p:spTree>
      <p:nvGrpSpPr>
        <p:cNvPr id="1" name=""/>
        <p:cNvGrpSpPr/>
        <p:nvPr/>
      </p:nvGrpSpPr>
      <p:grpSpPr>
        <a:xfrm xmlns:a="http://schemas.openxmlformats.org/drawingml/2006/main">
          <a:off x="0" y="0"/>
          <a:ext cx="0" cy="0"/>
          <a:chOff x="0" y="0"/>
          <a:chExt cx="0" cy="0"/>
        </a:xfrm>
      </p:grpSpPr>
      <p:sp>
        <p:nvSpPr>
          <p:cNvPr id="2" name="Title"/>
          <p:cNvSpPr>
            <a:spLocks xmlns:a="http://schemas.openxmlformats.org/drawingml/2006/main" noGrp="1"/>
          </p:cNvSpPr>
          <p:nvPr>
            <p:ph type="title"/>
          </p:nvPr>
        </p:nvSpPr>
        <p:spPr/>
        <p:txBody>
          <a:bodyPr xmlns:a="http://schemas.openxmlformats.org/drawingml/2006/main"/>
          <a:lstStyle xmlns:a="http://schemas.openxmlformats.org/drawingml/2006/main"/>
          <a:p xmlns:a="http://schemas.openxmlformats.org/drawingml/2006/main">
            <a:r>
              <a:rPr lang="en-GB" dirty="0"/>
              <a:t>D2: What have been, for your company, the most important reasons to attend TUTTOFOOD? Please rate each field on a scale from 1 to 5, with 1 being "Not Important At All” and 5 being “Very Important”.</a:t>
            </a:r>
            <a:endParaRPr dirty="0"/>
          </a:p>
        </p:txBody>
      </p:sp>
      <p:sp>
        <p:nvSpPr>
          <p:cNvPr id="3" name="Title"/>
          <p:cNvSpPr>
            <a:spLocks xmlns:a="http://schemas.openxmlformats.org/drawingml/2006/main" noGrp="1"/>
          </p:cNvSpPr>
          <p:nvPr>
            <p:ph type="body" sz="quarter" idx="14"/>
          </p:nvPr>
        </p:nvSpPr>
        <p:spPr/>
        <p:txBody>
          <a:bodyPr xmlns:a="http://schemas.openxmlformats.org/drawingml/2006/main"/>
          <a:lstStyle xmlns:a="http://schemas.openxmlformats.org/drawingml/2006/main"/>
          <a:p xmlns:a="http://schemas.openxmlformats.org/drawingml/2006/main">
            <a:r>
              <a:rPr lang="en-GB" dirty="0"/>
              <a:t>Risposte: 1017   .: 43</a:t>
            </a:r>
            <a:endParaRPr dirty="0"/>
          </a:p>
        </p:txBody>
      </p:sp>
      <p:pic>
        <p:nvPicPr>
          <p:cNvPr id="6" name="Picture 1"/>
          <p:cNvPicPr>
            <a:picLocks xmlns:a="http://schemas.openxmlformats.org/drawingml/2006/main" noChangeAspect="1"/>
          </p:cNvPicPr>
          <p:nvPr/>
        </p:nvPicPr>
        <p:blipFill>
          <a:blip xmlns:r="http://schemas.openxmlformats.org/officeDocument/2006/relationships" xmlns:a="http://schemas.openxmlformats.org/drawingml/2006/main" r:embed="rId45c3286a"/>
          <a:stretch xmlns:a="http://schemas.openxmlformats.org/drawingml/2006/main">
            <a:fillRect/>
          </a:stretch>
        </p:blipFill>
        <p:spPr>
          <a:xfrm xmlns:a="http://schemas.openxmlformats.org/drawingml/2006/main">
            <a:off x="550100" y="1024700"/>
            <a:ext cx="7543800" cy="3594100"/>
          </a:xfrm>
          <a:prstGeom xmlns:a="http://schemas.openxmlformats.org/drawingml/2006/main" prst="rect">
            <a:avLst/>
          </a:prstGeom>
        </p:spPr>
      </p:pic>
    </p:spTree>
  </p:cSld>
</p:sld>
</file>

<file path=ppt/slides/slide40.xml><?xml version="1.0" encoding="utf-8"?>
<p:sld xmlns:p="http://schemas.openxmlformats.org/presentationml/2006/main">
  <p:cSld>
    <p:spTree>
      <p:nvGrpSpPr>
        <p:cNvPr id="1" name=""/>
        <p:cNvGrpSpPr/>
        <p:nvPr/>
      </p:nvGrpSpPr>
      <p:grpSpPr>
        <a:xfrm xmlns:a="http://schemas.openxmlformats.org/drawingml/2006/main">
          <a:off x="0" y="0"/>
          <a:ext cx="0" cy="0"/>
          <a:chOff x="0" y="0"/>
          <a:chExt cx="0" cy="0"/>
        </a:xfrm>
      </p:grpSpPr>
      <p:sp>
        <p:nvSpPr>
          <p:cNvPr id="2" name="Title"/>
          <p:cNvSpPr>
            <a:spLocks xmlns:a="http://schemas.openxmlformats.org/drawingml/2006/main" noGrp="1"/>
          </p:cNvSpPr>
          <p:nvPr>
            <p:ph type="title"/>
          </p:nvPr>
        </p:nvSpPr>
        <p:spPr/>
        <p:txBody>
          <a:bodyPr xmlns:a="http://schemas.openxmlformats.org/drawingml/2006/main"/>
          <a:lstStyle xmlns:a="http://schemas.openxmlformats.org/drawingml/2006/main"/>
          <a:p xmlns:a="http://schemas.openxmlformats.org/drawingml/2006/main">
            <a:r>
              <a:rPr lang="en-GB" dirty="0"/>
              <a:t>D20: How do you evaluate these services provided by TUTTOFOOD Buyers Program?Please rate each field on a scale from 1 to 5, with 1 being "Not Satisfied At All" and 5 being "Very Satisfied".</a:t>
            </a:r>
            <a:endParaRPr dirty="0"/>
          </a:p>
        </p:txBody>
      </p:sp>
      <p:sp>
        <p:nvSpPr>
          <p:cNvPr id="3" name="Title"/>
          <p:cNvSpPr>
            <a:spLocks xmlns:a="http://schemas.openxmlformats.org/drawingml/2006/main" noGrp="1"/>
          </p:cNvSpPr>
          <p:nvPr>
            <p:ph type="body" sz="quarter" idx="14"/>
          </p:nvPr>
        </p:nvSpPr>
        <p:spPr/>
        <p:txBody>
          <a:bodyPr xmlns:a="http://schemas.openxmlformats.org/drawingml/2006/main"/>
          <a:lstStyle xmlns:a="http://schemas.openxmlformats.org/drawingml/2006/main"/>
          <a:p xmlns:a="http://schemas.openxmlformats.org/drawingml/2006/main">
            <a:r>
              <a:rPr lang="en-GB" dirty="0"/>
              <a:t>Risposte: 917   Saltate: 143</a:t>
            </a:r>
            <a:endParaRPr dirty="0"/>
          </a:p>
        </p:txBody>
      </p:sp>
      <p:pic>
        <p:nvPicPr>
          <p:cNvPr id="6" name="Picture 1"/>
          <p:cNvPicPr>
            <a:picLocks xmlns:a="http://schemas.openxmlformats.org/drawingml/2006/main" noChangeAspect="1"/>
          </p:cNvPicPr>
          <p:nvPr/>
        </p:nvPicPr>
        <p:blipFill>
          <a:blip xmlns:r="http://schemas.openxmlformats.org/officeDocument/2006/relationships" xmlns:a="http://schemas.openxmlformats.org/drawingml/2006/main" r:embed="rId8d28862d"/>
          <a:stretch xmlns:a="http://schemas.openxmlformats.org/drawingml/2006/main">
            <a:fillRect/>
          </a:stretch>
        </p:blipFill>
        <p:spPr>
          <a:xfrm xmlns:a="http://schemas.openxmlformats.org/drawingml/2006/main">
            <a:off x="550100" y="1024700"/>
            <a:ext cx="7543800" cy="3594100"/>
          </a:xfrm>
          <a:prstGeom xmlns:a="http://schemas.openxmlformats.org/drawingml/2006/main" prst="rect">
            <a:avLst/>
          </a:prstGeom>
        </p:spPr>
      </p:pic>
    </p:spTree>
  </p:cSld>
</p:sld>
</file>

<file path=ppt/slides/slide41.xml><?xml version="1.0" encoding="utf-8"?>
<p:sld xmlns:p="http://schemas.openxmlformats.org/presentationml/2006/main">
  <p:cSld>
    <p:spTree>
      <p:nvGrpSpPr>
        <p:cNvPr id="1" name=""/>
        <p:cNvGrpSpPr/>
        <p:nvPr/>
      </p:nvGrpSpPr>
      <p:grpSpPr>
        <a:xfrm xmlns:a="http://schemas.openxmlformats.org/drawingml/2006/main">
          <a:off x="0" y="0"/>
          <a:ext cx="0" cy="0"/>
          <a:chOff x="0" y="0"/>
          <a:chExt cx="0" cy="0"/>
        </a:xfrm>
      </p:grpSpPr>
      <p:sp>
        <p:nvSpPr>
          <p:cNvPr id="2" name="Title"/>
          <p:cNvSpPr>
            <a:spLocks xmlns:a="http://schemas.openxmlformats.org/drawingml/2006/main" noGrp="1"/>
          </p:cNvSpPr>
          <p:nvPr>
            <p:ph type="title"/>
          </p:nvPr>
        </p:nvSpPr>
        <p:spPr/>
        <p:txBody>
          <a:bodyPr xmlns:a="http://schemas.openxmlformats.org/drawingml/2006/main"/>
          <a:lstStyle xmlns:a="http://schemas.openxmlformats.org/drawingml/2006/main"/>
          <a:p xmlns:a="http://schemas.openxmlformats.org/drawingml/2006/main">
            <a:r>
              <a:rPr lang="en-GB" dirty="0"/>
              <a:t>D21: What's your overall impression of TUTTOFOOD 2026? Please answer on a scale from 1 to 5.</a:t>
            </a:r>
            <a:endParaRPr dirty="0"/>
          </a:p>
        </p:txBody>
      </p:sp>
      <p:sp>
        <p:nvSpPr>
          <p:cNvPr id="3" name="Title"/>
          <p:cNvSpPr>
            <a:spLocks xmlns:a="http://schemas.openxmlformats.org/drawingml/2006/main" noGrp="1"/>
          </p:cNvSpPr>
          <p:nvPr>
            <p:ph type="body" sz="quarter" idx="14"/>
          </p:nvPr>
        </p:nvSpPr>
        <p:spPr/>
        <p:txBody>
          <a:bodyPr xmlns:a="http://schemas.openxmlformats.org/drawingml/2006/main"/>
          <a:lstStyle xmlns:a="http://schemas.openxmlformats.org/drawingml/2006/main"/>
          <a:p xmlns:a="http://schemas.openxmlformats.org/drawingml/2006/main">
            <a:r>
              <a:rPr lang="en-GB" dirty="0"/>
              <a:t>Risposte: 914   Saltate: 146</a:t>
            </a:r>
            <a:endParaRPr dirty="0"/>
          </a:p>
        </p:txBody>
      </p:sp>
      <p:pic>
        <p:nvPicPr>
          <p:cNvPr id="6" name="Picture 1"/>
          <p:cNvPicPr>
            <a:picLocks xmlns:a="http://schemas.openxmlformats.org/drawingml/2006/main" noChangeAspect="1"/>
          </p:cNvPicPr>
          <p:nvPr/>
        </p:nvPicPr>
        <p:blipFill>
          <a:blip xmlns:r="http://schemas.openxmlformats.org/officeDocument/2006/relationships" xmlns:a="http://schemas.openxmlformats.org/drawingml/2006/main" r:embed="rId80a52744"/>
          <a:stretch xmlns:a="http://schemas.openxmlformats.org/drawingml/2006/main">
            <a:fillRect/>
          </a:stretch>
        </p:blipFill>
        <p:spPr>
          <a:xfrm xmlns:a="http://schemas.openxmlformats.org/drawingml/2006/main">
            <a:off x="550100" y="1000000"/>
            <a:ext cx="7543800" cy="3643500"/>
          </a:xfrm>
          <a:prstGeom xmlns:a="http://schemas.openxmlformats.org/drawingml/2006/main" prst="rect">
            <a:avLst/>
          </a:prstGeom>
        </p:spPr>
      </p:pic>
    </p:spTree>
  </p:cSld>
</p:sld>
</file>

<file path=ppt/slides/slide42.xml><?xml version="1.0" encoding="utf-8"?>
<p:sld xmlns:p="http://schemas.openxmlformats.org/presentationml/2006/main">
  <p:cSld>
    <p:spTree>
      <p:nvGrpSpPr>
        <p:cNvPr id="1" name=""/>
        <p:cNvGrpSpPr/>
        <p:nvPr/>
      </p:nvGrpSpPr>
      <p:grpSpPr>
        <a:xfrm xmlns:a="http://schemas.openxmlformats.org/drawingml/2006/main">
          <a:off x="0" y="0"/>
          <a:ext cx="0" cy="0"/>
          <a:chOff x="0" y="0"/>
          <a:chExt cx="0" cy="0"/>
        </a:xfrm>
      </p:grpSpPr>
      <p:sp>
        <p:nvSpPr>
          <p:cNvPr id="2" name="Title"/>
          <p:cNvSpPr>
            <a:spLocks xmlns:a="http://schemas.openxmlformats.org/drawingml/2006/main" noGrp="1"/>
          </p:cNvSpPr>
          <p:nvPr>
            <p:ph type="title"/>
          </p:nvPr>
        </p:nvSpPr>
        <p:spPr/>
        <p:txBody>
          <a:bodyPr xmlns:a="http://schemas.openxmlformats.org/drawingml/2006/main"/>
          <a:lstStyle xmlns:a="http://schemas.openxmlformats.org/drawingml/2006/main"/>
          <a:p xmlns:a="http://schemas.openxmlformats.org/drawingml/2006/main">
            <a:r>
              <a:rPr lang="en-GB" dirty="0"/>
              <a:t>D21: What's your overall impression of TUTTOFOOD 2026? Please answer on a scale from 1 to 5.</a:t>
            </a:r>
            <a:endParaRPr dirty="0"/>
          </a:p>
        </p:txBody>
      </p:sp>
      <p:sp>
        <p:nvSpPr>
          <p:cNvPr id="3" name="Title"/>
          <p:cNvSpPr>
            <a:spLocks xmlns:a="http://schemas.openxmlformats.org/drawingml/2006/main" noGrp="1"/>
          </p:cNvSpPr>
          <p:nvPr>
            <p:ph type="body" sz="quarter" idx="14"/>
          </p:nvPr>
        </p:nvSpPr>
        <p:spPr/>
        <p:txBody>
          <a:bodyPr xmlns:a="http://schemas.openxmlformats.org/drawingml/2006/main"/>
          <a:lstStyle xmlns:a="http://schemas.openxmlformats.org/drawingml/2006/main"/>
          <a:p xmlns:a="http://schemas.openxmlformats.org/drawingml/2006/main">
            <a:r>
              <a:rPr lang="en-GB" dirty="0"/>
              <a:t>Risposte: 914   Saltate: 146</a:t>
            </a:r>
            <a:endParaRPr dirty="0"/>
          </a:p>
        </p:txBody>
      </p:sp>
      <p:pic>
        <p:nvPicPr>
          <p:cNvPr id="6" name="Picture 1"/>
          <p:cNvPicPr>
            <a:picLocks xmlns:a="http://schemas.openxmlformats.org/drawingml/2006/main" noChangeAspect="1"/>
          </p:cNvPicPr>
          <p:nvPr/>
        </p:nvPicPr>
        <p:blipFill>
          <a:blip xmlns:r="http://schemas.openxmlformats.org/officeDocument/2006/relationships" xmlns:a="http://schemas.openxmlformats.org/drawingml/2006/main" r:embed="rIdc02a6d0e"/>
          <a:stretch xmlns:a="http://schemas.openxmlformats.org/drawingml/2006/main">
            <a:fillRect/>
          </a:stretch>
        </p:blipFill>
        <p:spPr>
          <a:xfrm xmlns:a="http://schemas.openxmlformats.org/drawingml/2006/main">
            <a:off x="550100" y="1526350"/>
            <a:ext cx="7543800" cy="2590800"/>
          </a:xfrm>
          <a:prstGeom xmlns:a="http://schemas.openxmlformats.org/drawingml/2006/main" prst="rect">
            <a:avLst/>
          </a:prstGeom>
        </p:spPr>
      </p:pic>
    </p:spTree>
  </p:cSld>
</p:sld>
</file>

<file path=ppt/slides/slide43.xml><?xml version="1.0" encoding="utf-8"?>
<p:sld xmlns:p="http://schemas.openxmlformats.org/presentationml/2006/main">
  <p:cSld>
    <p:spTree>
      <p:nvGrpSpPr>
        <p:cNvPr id="1" name=""/>
        <p:cNvGrpSpPr/>
        <p:nvPr/>
      </p:nvGrpSpPr>
      <p:grpSpPr>
        <a:xfrm xmlns:a="http://schemas.openxmlformats.org/drawingml/2006/main">
          <a:off x="0" y="0"/>
          <a:ext cx="0" cy="0"/>
          <a:chOff x="0" y="0"/>
          <a:chExt cx="0" cy="0"/>
        </a:xfrm>
      </p:grpSpPr>
      <p:sp>
        <p:nvSpPr>
          <p:cNvPr id="2" name="Title"/>
          <p:cNvSpPr>
            <a:spLocks xmlns:a="http://schemas.openxmlformats.org/drawingml/2006/main" noGrp="1"/>
          </p:cNvSpPr>
          <p:nvPr>
            <p:ph type="title"/>
          </p:nvPr>
        </p:nvSpPr>
        <p:spPr/>
        <p:txBody>
          <a:bodyPr xmlns:a="http://schemas.openxmlformats.org/drawingml/2006/main"/>
          <a:lstStyle xmlns:a="http://schemas.openxmlformats.org/drawingml/2006/main"/>
          <a:p xmlns:a="http://schemas.openxmlformats.org/drawingml/2006/main">
            <a:r>
              <a:rPr lang="en-GB" dirty="0"/>
              <a:t>D22: What's your overall impression of TUTTOFOOD 2026 Buyers Program? Please answer on a scale from 1 to 5.</a:t>
            </a:r>
            <a:endParaRPr dirty="0"/>
          </a:p>
        </p:txBody>
      </p:sp>
      <p:sp>
        <p:nvSpPr>
          <p:cNvPr id="3" name="Title"/>
          <p:cNvSpPr>
            <a:spLocks xmlns:a="http://schemas.openxmlformats.org/drawingml/2006/main" noGrp="1"/>
          </p:cNvSpPr>
          <p:nvPr>
            <p:ph type="body" sz="quarter" idx="14"/>
          </p:nvPr>
        </p:nvSpPr>
        <p:spPr/>
        <p:txBody>
          <a:bodyPr xmlns:a="http://schemas.openxmlformats.org/drawingml/2006/main"/>
          <a:lstStyle xmlns:a="http://schemas.openxmlformats.org/drawingml/2006/main"/>
          <a:p xmlns:a="http://schemas.openxmlformats.org/drawingml/2006/main">
            <a:r>
              <a:rPr lang="en-GB" dirty="0"/>
              <a:t>Risposte: 914   Saltate: 146</a:t>
            </a:r>
            <a:endParaRPr dirty="0"/>
          </a:p>
        </p:txBody>
      </p:sp>
      <p:pic>
        <p:nvPicPr>
          <p:cNvPr id="6" name="Picture 1"/>
          <p:cNvPicPr>
            <a:picLocks xmlns:a="http://schemas.openxmlformats.org/drawingml/2006/main" noChangeAspect="1"/>
          </p:cNvPicPr>
          <p:nvPr/>
        </p:nvPicPr>
        <p:blipFill>
          <a:blip xmlns:r="http://schemas.openxmlformats.org/officeDocument/2006/relationships" xmlns:a="http://schemas.openxmlformats.org/drawingml/2006/main" r:embed="rIdfe5982b8"/>
          <a:stretch xmlns:a="http://schemas.openxmlformats.org/drawingml/2006/main">
            <a:fillRect/>
          </a:stretch>
        </p:blipFill>
        <p:spPr>
          <a:xfrm xmlns:a="http://schemas.openxmlformats.org/drawingml/2006/main">
            <a:off x="550100" y="1000000"/>
            <a:ext cx="7543800" cy="3643500"/>
          </a:xfrm>
          <a:prstGeom xmlns:a="http://schemas.openxmlformats.org/drawingml/2006/main" prst="rect">
            <a:avLst/>
          </a:prstGeom>
        </p:spPr>
      </p:pic>
    </p:spTree>
  </p:cSld>
</p:sld>
</file>

<file path=ppt/slides/slide44.xml><?xml version="1.0" encoding="utf-8"?>
<p:sld xmlns:p="http://schemas.openxmlformats.org/presentationml/2006/main">
  <p:cSld>
    <p:spTree>
      <p:nvGrpSpPr>
        <p:cNvPr id="1" name=""/>
        <p:cNvGrpSpPr/>
        <p:nvPr/>
      </p:nvGrpSpPr>
      <p:grpSpPr>
        <a:xfrm xmlns:a="http://schemas.openxmlformats.org/drawingml/2006/main">
          <a:off x="0" y="0"/>
          <a:ext cx="0" cy="0"/>
          <a:chOff x="0" y="0"/>
          <a:chExt cx="0" cy="0"/>
        </a:xfrm>
      </p:grpSpPr>
      <p:sp>
        <p:nvSpPr>
          <p:cNvPr id="2" name="Title"/>
          <p:cNvSpPr>
            <a:spLocks xmlns:a="http://schemas.openxmlformats.org/drawingml/2006/main" noGrp="1"/>
          </p:cNvSpPr>
          <p:nvPr>
            <p:ph type="title"/>
          </p:nvPr>
        </p:nvSpPr>
        <p:spPr/>
        <p:txBody>
          <a:bodyPr xmlns:a="http://schemas.openxmlformats.org/drawingml/2006/main"/>
          <a:lstStyle xmlns:a="http://schemas.openxmlformats.org/drawingml/2006/main"/>
          <a:p xmlns:a="http://schemas.openxmlformats.org/drawingml/2006/main">
            <a:r>
              <a:rPr lang="en-GB" dirty="0"/>
              <a:t>D22: What's your overall impression of TUTTOFOOD 2026 Buyers Program? Please answer on a scale from 1 to 5.</a:t>
            </a:r>
            <a:endParaRPr dirty="0"/>
          </a:p>
        </p:txBody>
      </p:sp>
      <p:sp>
        <p:nvSpPr>
          <p:cNvPr id="3" name="Title"/>
          <p:cNvSpPr>
            <a:spLocks xmlns:a="http://schemas.openxmlformats.org/drawingml/2006/main" noGrp="1"/>
          </p:cNvSpPr>
          <p:nvPr>
            <p:ph type="body" sz="quarter" idx="14"/>
          </p:nvPr>
        </p:nvSpPr>
        <p:spPr/>
        <p:txBody>
          <a:bodyPr xmlns:a="http://schemas.openxmlformats.org/drawingml/2006/main"/>
          <a:lstStyle xmlns:a="http://schemas.openxmlformats.org/drawingml/2006/main"/>
          <a:p xmlns:a="http://schemas.openxmlformats.org/drawingml/2006/main">
            <a:r>
              <a:rPr lang="en-GB" dirty="0"/>
              <a:t>Risposte: 914   Saltate: 146</a:t>
            </a:r>
            <a:endParaRPr dirty="0"/>
          </a:p>
        </p:txBody>
      </p:sp>
      <p:pic>
        <p:nvPicPr>
          <p:cNvPr id="6" name="Picture 1"/>
          <p:cNvPicPr>
            <a:picLocks xmlns:a="http://schemas.openxmlformats.org/drawingml/2006/main" noChangeAspect="1"/>
          </p:cNvPicPr>
          <p:nvPr/>
        </p:nvPicPr>
        <p:blipFill>
          <a:blip xmlns:r="http://schemas.openxmlformats.org/officeDocument/2006/relationships" xmlns:a="http://schemas.openxmlformats.org/drawingml/2006/main" r:embed="rId6c43f8f5"/>
          <a:stretch xmlns:a="http://schemas.openxmlformats.org/drawingml/2006/main">
            <a:fillRect/>
          </a:stretch>
        </p:blipFill>
        <p:spPr>
          <a:xfrm xmlns:a="http://schemas.openxmlformats.org/drawingml/2006/main">
            <a:off x="550100" y="1526350"/>
            <a:ext cx="7543800" cy="2590800"/>
          </a:xfrm>
          <a:prstGeom xmlns:a="http://schemas.openxmlformats.org/drawingml/2006/main" prst="rect">
            <a:avLst/>
          </a:prstGeom>
        </p:spPr>
      </p:pic>
    </p:spTree>
  </p:cSld>
</p:sld>
</file>

<file path=ppt/slides/slide45.xml><?xml version="1.0" encoding="utf-8"?>
<p:sld xmlns:p="http://schemas.openxmlformats.org/presentationml/2006/main">
  <p:cSld>
    <p:spTree>
      <p:nvGrpSpPr>
        <p:cNvPr id="1" name=""/>
        <p:cNvGrpSpPr/>
        <p:nvPr/>
      </p:nvGrpSpPr>
      <p:grpSpPr>
        <a:xfrm xmlns:a="http://schemas.openxmlformats.org/drawingml/2006/main">
          <a:off x="0" y="0"/>
          <a:ext cx="0" cy="0"/>
          <a:chOff x="0" y="0"/>
          <a:chExt cx="0" cy="0"/>
        </a:xfrm>
      </p:grpSpPr>
      <p:sp>
        <p:nvSpPr>
          <p:cNvPr id="2" name="Title"/>
          <p:cNvSpPr>
            <a:spLocks xmlns:a="http://schemas.openxmlformats.org/drawingml/2006/main" noGrp="1"/>
          </p:cNvSpPr>
          <p:nvPr>
            <p:ph type="title"/>
          </p:nvPr>
        </p:nvSpPr>
        <p:spPr/>
        <p:txBody>
          <a:bodyPr xmlns:a="http://schemas.openxmlformats.org/drawingml/2006/main"/>
          <a:lstStyle xmlns:a="http://schemas.openxmlformats.org/drawingml/2006/main"/>
          <a:p xmlns:a="http://schemas.openxmlformats.org/drawingml/2006/main">
            <a:r>
              <a:rPr lang="en-GB" dirty="0"/>
              <a:t>D24: Are you planning to attend TUTTOFOOD in 2028 (May 8th-11th)?</a:t>
            </a:r>
            <a:endParaRPr dirty="0"/>
          </a:p>
        </p:txBody>
      </p:sp>
      <p:sp>
        <p:nvSpPr>
          <p:cNvPr id="3" name="Title"/>
          <p:cNvSpPr>
            <a:spLocks xmlns:a="http://schemas.openxmlformats.org/drawingml/2006/main" noGrp="1"/>
          </p:cNvSpPr>
          <p:nvPr>
            <p:ph type="body" sz="quarter" idx="14"/>
          </p:nvPr>
        </p:nvSpPr>
        <p:spPr/>
        <p:txBody>
          <a:bodyPr xmlns:a="http://schemas.openxmlformats.org/drawingml/2006/main"/>
          <a:lstStyle xmlns:a="http://schemas.openxmlformats.org/drawingml/2006/main"/>
          <a:p xmlns:a="http://schemas.openxmlformats.org/drawingml/2006/main">
            <a:r>
              <a:rPr lang="en-GB" dirty="0"/>
              <a:t>Risposte: 913   Saltate: 147</a:t>
            </a:r>
            <a:endParaRPr dirty="0"/>
          </a:p>
        </p:txBody>
      </p:sp>
      <p:pic>
        <p:nvPicPr>
          <p:cNvPr id="6" name="Picture 1"/>
          <p:cNvPicPr>
            <a:picLocks xmlns:a="http://schemas.openxmlformats.org/drawingml/2006/main" noChangeAspect="1"/>
          </p:cNvPicPr>
          <p:nvPr/>
        </p:nvPicPr>
        <p:blipFill>
          <a:blip xmlns:r="http://schemas.openxmlformats.org/officeDocument/2006/relationships" xmlns:a="http://schemas.openxmlformats.org/drawingml/2006/main" r:embed="rId76d9d0fd"/>
          <a:stretch xmlns:a="http://schemas.openxmlformats.org/drawingml/2006/main">
            <a:fillRect/>
          </a:stretch>
        </p:blipFill>
        <p:spPr>
          <a:xfrm xmlns:a="http://schemas.openxmlformats.org/drawingml/2006/main">
            <a:off x="550100" y="1107250"/>
            <a:ext cx="7543800" cy="3429000"/>
          </a:xfrm>
          <a:prstGeom xmlns:a="http://schemas.openxmlformats.org/drawingml/2006/main" prst="rect">
            <a:avLst/>
          </a:prstGeom>
        </p:spPr>
      </p:pic>
    </p:spTree>
  </p:cSld>
</p:sld>
</file>

<file path=ppt/slides/slide46.xml><?xml version="1.0" encoding="utf-8"?>
<p:sld xmlns:p="http://schemas.openxmlformats.org/presentationml/2006/main">
  <p:cSld>
    <p:spTree>
      <p:nvGrpSpPr>
        <p:cNvPr id="1" name=""/>
        <p:cNvGrpSpPr/>
        <p:nvPr/>
      </p:nvGrpSpPr>
      <p:grpSpPr>
        <a:xfrm xmlns:a="http://schemas.openxmlformats.org/drawingml/2006/main">
          <a:off x="0" y="0"/>
          <a:ext cx="0" cy="0"/>
          <a:chOff x="0" y="0"/>
          <a:chExt cx="0" cy="0"/>
        </a:xfrm>
      </p:grpSpPr>
      <p:sp>
        <p:nvSpPr>
          <p:cNvPr id="2" name="Title"/>
          <p:cNvSpPr>
            <a:spLocks xmlns:a="http://schemas.openxmlformats.org/drawingml/2006/main" noGrp="1"/>
          </p:cNvSpPr>
          <p:nvPr>
            <p:ph type="title"/>
          </p:nvPr>
        </p:nvSpPr>
        <p:spPr/>
        <p:txBody>
          <a:bodyPr xmlns:a="http://schemas.openxmlformats.org/drawingml/2006/main"/>
          <a:lstStyle xmlns:a="http://schemas.openxmlformats.org/drawingml/2006/main"/>
          <a:p xmlns:a="http://schemas.openxmlformats.org/drawingml/2006/main">
            <a:r>
              <a:rPr lang="en-GB" dirty="0"/>
              <a:t>D24: Are you planning to attend TUTTOFOOD in 2028 (May 8th-11th)?</a:t>
            </a:r>
            <a:endParaRPr dirty="0"/>
          </a:p>
        </p:txBody>
      </p:sp>
      <p:sp>
        <p:nvSpPr>
          <p:cNvPr id="3" name="Title"/>
          <p:cNvSpPr>
            <a:spLocks xmlns:a="http://schemas.openxmlformats.org/drawingml/2006/main" noGrp="1"/>
          </p:cNvSpPr>
          <p:nvPr>
            <p:ph type="body" sz="quarter" idx="14"/>
          </p:nvPr>
        </p:nvSpPr>
        <p:spPr/>
        <p:txBody>
          <a:bodyPr xmlns:a="http://schemas.openxmlformats.org/drawingml/2006/main"/>
          <a:lstStyle xmlns:a="http://schemas.openxmlformats.org/drawingml/2006/main"/>
          <a:p xmlns:a="http://schemas.openxmlformats.org/drawingml/2006/main">
            <a:r>
              <a:rPr lang="en-GB" dirty="0"/>
              <a:t>Risposte: 913   Saltate: 147</a:t>
            </a:r>
            <a:endParaRPr dirty="0"/>
          </a:p>
        </p:txBody>
      </p:sp>
      <p:pic>
        <p:nvPicPr>
          <p:cNvPr id="6" name="Picture 1"/>
          <p:cNvPicPr>
            <a:picLocks xmlns:a="http://schemas.openxmlformats.org/drawingml/2006/main" noChangeAspect="1"/>
          </p:cNvPicPr>
          <p:nvPr/>
        </p:nvPicPr>
        <p:blipFill>
          <a:blip xmlns:r="http://schemas.openxmlformats.org/officeDocument/2006/relationships" xmlns:a="http://schemas.openxmlformats.org/drawingml/2006/main" r:embed="rId7c67094d"/>
          <a:stretch xmlns:a="http://schemas.openxmlformats.org/drawingml/2006/main">
            <a:fillRect/>
          </a:stretch>
        </p:blipFill>
        <p:spPr>
          <a:xfrm xmlns:a="http://schemas.openxmlformats.org/drawingml/2006/main">
            <a:off x="550100" y="2116900"/>
            <a:ext cx="7543800" cy="1409700"/>
          </a:xfrm>
          <a:prstGeom xmlns:a="http://schemas.openxmlformats.org/drawingml/2006/main" prst="rect">
            <a:avLst/>
          </a:prstGeom>
        </p:spPr>
      </p:pic>
    </p:spTree>
  </p:cSld>
</p:sld>
</file>

<file path=ppt/slides/slide47.xml><?xml version="1.0" encoding="utf-8"?>
<p:sld xmlns:p="http://schemas.openxmlformats.org/presentationml/2006/main">
  <p:cSld>
    <p:spTree>
      <p:nvGrpSpPr>
        <p:cNvPr id="1" name=""/>
        <p:cNvGrpSpPr/>
        <p:nvPr/>
      </p:nvGrpSpPr>
      <p:grpSpPr>
        <a:xfrm xmlns:a="http://schemas.openxmlformats.org/drawingml/2006/main">
          <a:off x="0" y="0"/>
          <a:ext cx="0" cy="0"/>
          <a:chOff x="0" y="0"/>
          <a:chExt cx="0" cy="0"/>
        </a:xfrm>
      </p:grpSpPr>
      <p:sp>
        <p:nvSpPr>
          <p:cNvPr id="2" name="Title"/>
          <p:cNvSpPr>
            <a:spLocks xmlns:a="http://schemas.openxmlformats.org/drawingml/2006/main" noGrp="1"/>
          </p:cNvSpPr>
          <p:nvPr>
            <p:ph type="title"/>
          </p:nvPr>
        </p:nvSpPr>
        <p:spPr/>
        <p:txBody>
          <a:bodyPr xmlns:a="http://schemas.openxmlformats.org/drawingml/2006/main"/>
          <a:lstStyle xmlns:a="http://schemas.openxmlformats.org/drawingml/2006/main"/>
          <a:p xmlns:a="http://schemas.openxmlformats.org/drawingml/2006/main">
            <a:r>
              <a:rPr lang="en-GB" dirty="0"/>
              <a:t>D25: I have read the privacy policy</a:t>
            </a:r>
            <a:endParaRPr dirty="0"/>
          </a:p>
        </p:txBody>
      </p:sp>
      <p:sp>
        <p:nvSpPr>
          <p:cNvPr id="3" name="Title"/>
          <p:cNvSpPr>
            <a:spLocks xmlns:a="http://schemas.openxmlformats.org/drawingml/2006/main" noGrp="1"/>
          </p:cNvSpPr>
          <p:nvPr>
            <p:ph type="body" sz="quarter" idx="14"/>
          </p:nvPr>
        </p:nvSpPr>
        <p:spPr/>
        <p:txBody>
          <a:bodyPr xmlns:a="http://schemas.openxmlformats.org/drawingml/2006/main"/>
          <a:lstStyle xmlns:a="http://schemas.openxmlformats.org/drawingml/2006/main"/>
          <a:p xmlns:a="http://schemas.openxmlformats.org/drawingml/2006/main">
            <a:r>
              <a:rPr lang="en-GB" dirty="0"/>
              <a:t>Risposte: 908   Saltate: 152</a:t>
            </a:r>
            <a:endParaRPr dirty="0"/>
          </a:p>
        </p:txBody>
      </p:sp>
      <p:pic>
        <p:nvPicPr>
          <p:cNvPr id="6" name="Picture 1"/>
          <p:cNvPicPr>
            <a:picLocks xmlns:a="http://schemas.openxmlformats.org/drawingml/2006/main" noChangeAspect="1"/>
          </p:cNvPicPr>
          <p:nvPr/>
        </p:nvPicPr>
        <p:blipFill>
          <a:blip xmlns:r="http://schemas.openxmlformats.org/officeDocument/2006/relationships" xmlns:a="http://schemas.openxmlformats.org/drawingml/2006/main" r:embed="rId92085b08"/>
          <a:stretch xmlns:a="http://schemas.openxmlformats.org/drawingml/2006/main">
            <a:fillRect/>
          </a:stretch>
        </p:blipFill>
        <p:spPr>
          <a:xfrm xmlns:a="http://schemas.openxmlformats.org/drawingml/2006/main">
            <a:off x="550100" y="1234250"/>
            <a:ext cx="7543800" cy="3175000"/>
          </a:xfrm>
          <a:prstGeom xmlns:a="http://schemas.openxmlformats.org/drawingml/2006/main" prst="rect">
            <a:avLst/>
          </a:prstGeom>
        </p:spPr>
      </p:pic>
    </p:spTree>
  </p:cSld>
</p:sld>
</file>

<file path=ppt/slides/slide48.xml><?xml version="1.0" encoding="utf-8"?>
<p:sld xmlns:p="http://schemas.openxmlformats.org/presentationml/2006/main">
  <p:cSld>
    <p:spTree>
      <p:nvGrpSpPr>
        <p:cNvPr id="1" name=""/>
        <p:cNvGrpSpPr/>
        <p:nvPr/>
      </p:nvGrpSpPr>
      <p:grpSpPr>
        <a:xfrm xmlns:a="http://schemas.openxmlformats.org/drawingml/2006/main">
          <a:off x="0" y="0"/>
          <a:ext cx="0" cy="0"/>
          <a:chOff x="0" y="0"/>
          <a:chExt cx="0" cy="0"/>
        </a:xfrm>
      </p:grpSpPr>
      <p:sp>
        <p:nvSpPr>
          <p:cNvPr id="2" name="Title"/>
          <p:cNvSpPr>
            <a:spLocks xmlns:a="http://schemas.openxmlformats.org/drawingml/2006/main" noGrp="1"/>
          </p:cNvSpPr>
          <p:nvPr>
            <p:ph type="title"/>
          </p:nvPr>
        </p:nvSpPr>
        <p:spPr/>
        <p:txBody>
          <a:bodyPr xmlns:a="http://schemas.openxmlformats.org/drawingml/2006/main"/>
          <a:lstStyle xmlns:a="http://schemas.openxmlformats.org/drawingml/2006/main"/>
          <a:p xmlns:a="http://schemas.openxmlformats.org/drawingml/2006/main">
            <a:r>
              <a:rPr lang="en-GB" dirty="0"/>
              <a:t>D25: I have read the privacy policy</a:t>
            </a:r>
            <a:endParaRPr dirty="0"/>
          </a:p>
        </p:txBody>
      </p:sp>
      <p:sp>
        <p:nvSpPr>
          <p:cNvPr id="3" name="Title"/>
          <p:cNvSpPr>
            <a:spLocks xmlns:a="http://schemas.openxmlformats.org/drawingml/2006/main" noGrp="1"/>
          </p:cNvSpPr>
          <p:nvPr>
            <p:ph type="body" sz="quarter" idx="14"/>
          </p:nvPr>
        </p:nvSpPr>
        <p:spPr/>
        <p:txBody>
          <a:bodyPr xmlns:a="http://schemas.openxmlformats.org/drawingml/2006/main"/>
          <a:lstStyle xmlns:a="http://schemas.openxmlformats.org/drawingml/2006/main"/>
          <a:p xmlns:a="http://schemas.openxmlformats.org/drawingml/2006/main">
            <a:r>
              <a:rPr lang="en-GB" dirty="0"/>
              <a:t>Risposte: 908   Saltate: 152</a:t>
            </a:r>
            <a:endParaRPr dirty="0"/>
          </a:p>
        </p:txBody>
      </p:sp>
      <p:pic>
        <p:nvPicPr>
          <p:cNvPr id="6" name="Picture 1"/>
          <p:cNvPicPr>
            <a:picLocks xmlns:a="http://schemas.openxmlformats.org/drawingml/2006/main" noChangeAspect="1"/>
          </p:cNvPicPr>
          <p:nvPr/>
        </p:nvPicPr>
        <p:blipFill>
          <a:blip xmlns:r="http://schemas.openxmlformats.org/officeDocument/2006/relationships" xmlns:a="http://schemas.openxmlformats.org/drawingml/2006/main" r:embed="rId59aae502"/>
          <a:stretch xmlns:a="http://schemas.openxmlformats.org/drawingml/2006/main">
            <a:fillRect/>
          </a:stretch>
        </p:blipFill>
        <p:spPr>
          <a:xfrm xmlns:a="http://schemas.openxmlformats.org/drawingml/2006/main">
            <a:off x="550100" y="2313750"/>
            <a:ext cx="7543800" cy="1016000"/>
          </a:xfrm>
          <a:prstGeom xmlns:a="http://schemas.openxmlformats.org/drawingml/2006/main" prst="rect">
            <a:avLst/>
          </a:prstGeom>
        </p:spPr>
      </p:pic>
    </p:spTree>
  </p:cSld>
</p:sld>
</file>

<file path=ppt/slides/slide49.xml><?xml version="1.0" encoding="utf-8"?>
<p:sld xmlns:p="http://schemas.openxmlformats.org/presentationml/2006/main">
  <p:cSld>
    <p:spTree>
      <p:nvGrpSpPr>
        <p:cNvPr id="1" name=""/>
        <p:cNvGrpSpPr/>
        <p:nvPr/>
      </p:nvGrpSpPr>
      <p:grpSpPr>
        <a:xfrm xmlns:a="http://schemas.openxmlformats.org/drawingml/2006/main">
          <a:off x="0" y="0"/>
          <a:ext cx="0" cy="0"/>
          <a:chOff x="0" y="0"/>
          <a:chExt cx="0" cy="0"/>
        </a:xfrm>
      </p:grpSpPr>
      <p:sp>
        <p:nvSpPr>
          <p:cNvPr id="2" name="Title"/>
          <p:cNvSpPr>
            <a:spLocks xmlns:a="http://schemas.openxmlformats.org/drawingml/2006/main" noGrp="1"/>
          </p:cNvSpPr>
          <p:nvPr>
            <p:ph type="title"/>
          </p:nvPr>
        </p:nvSpPr>
        <p:spPr/>
        <p:txBody>
          <a:bodyPr xmlns:a="http://schemas.openxmlformats.org/drawingml/2006/main"/>
          <a:lstStyle xmlns:a="http://schemas.openxmlformats.org/drawingml/2006/main"/>
          <a:p xmlns:a="http://schemas.openxmlformats.org/drawingml/2006/main">
            <a:r>
              <a:rPr lang="en-GB" dirty="0"/>
              <a:t>D26: WaiverThe Data Controller informs the data subjects that in case of acceptance of the conditions contained herein, Fiere di Parma may propose the name and content of the point "YOUR OPINION IS IMPORTANT TO US: We would love to hear your thoughts about TUTTOFOOD, please feel free to leave a comment or a summary about your personal experience" of the questionnaire filled out by the data subjects for its promotional and marketing purposes. The above material may be published on the company website, on the social networks managed by the data controller and/or on company brochures. The Data Controller declares that they will not be used in ways that may damage the subject's personal dignity and decorum, and that all the rights set forth by applicable laws in force at the time of signing this waiver shall be safeguarded.</a:t>
            </a:r>
            <a:endParaRPr dirty="0"/>
          </a:p>
        </p:txBody>
      </p:sp>
      <p:sp>
        <p:nvSpPr>
          <p:cNvPr id="3" name="Title"/>
          <p:cNvSpPr>
            <a:spLocks xmlns:a="http://schemas.openxmlformats.org/drawingml/2006/main" noGrp="1"/>
          </p:cNvSpPr>
          <p:nvPr>
            <p:ph type="body" sz="quarter" idx="14"/>
          </p:nvPr>
        </p:nvSpPr>
        <p:spPr/>
        <p:txBody>
          <a:bodyPr xmlns:a="http://schemas.openxmlformats.org/drawingml/2006/main"/>
          <a:lstStyle xmlns:a="http://schemas.openxmlformats.org/drawingml/2006/main"/>
          <a:p xmlns:a="http://schemas.openxmlformats.org/drawingml/2006/main">
            <a:r>
              <a:rPr lang="en-GB" dirty="0"/>
              <a:t>Risposte: 906   Saltate: 154</a:t>
            </a:r>
            <a:endParaRPr dirty="0"/>
          </a:p>
        </p:txBody>
      </p:sp>
      <p:pic>
        <p:nvPicPr>
          <p:cNvPr id="6" name="Picture 1"/>
          <p:cNvPicPr>
            <a:picLocks xmlns:a="http://schemas.openxmlformats.org/drawingml/2006/main" noChangeAspect="1"/>
          </p:cNvPicPr>
          <p:nvPr/>
        </p:nvPicPr>
        <p:blipFill>
          <a:blip xmlns:r="http://schemas.openxmlformats.org/officeDocument/2006/relationships" xmlns:a="http://schemas.openxmlformats.org/drawingml/2006/main" r:embed="rId0941aac9"/>
          <a:stretch xmlns:a="http://schemas.openxmlformats.org/drawingml/2006/main">
            <a:fillRect/>
          </a:stretch>
        </p:blipFill>
        <p:spPr>
          <a:xfrm xmlns:a="http://schemas.openxmlformats.org/drawingml/2006/main">
            <a:off x="550100" y="1107250"/>
            <a:ext cx="7543800" cy="3429000"/>
          </a:xfrm>
          <a:prstGeom xmlns:a="http://schemas.openxmlformats.org/drawingml/2006/main" prst="rect">
            <a:avLst/>
          </a:prstGeom>
        </p:spPr>
      </p:pic>
    </p:spTree>
  </p:cSld>
</p:sld>
</file>

<file path=ppt/slides/slide5.xml><?xml version="1.0" encoding="utf-8"?>
<p:sld xmlns:p="http://schemas.openxmlformats.org/presentationml/2006/main">
  <p:cSld>
    <p:spTree>
      <p:nvGrpSpPr>
        <p:cNvPr id="1" name=""/>
        <p:cNvGrpSpPr/>
        <p:nvPr/>
      </p:nvGrpSpPr>
      <p:grpSpPr>
        <a:xfrm xmlns:a="http://schemas.openxmlformats.org/drawingml/2006/main">
          <a:off x="0" y="0"/>
          <a:ext cx="0" cy="0"/>
          <a:chOff x="0" y="0"/>
          <a:chExt cx="0" cy="0"/>
        </a:xfrm>
      </p:grpSpPr>
      <p:sp>
        <p:nvSpPr>
          <p:cNvPr id="2" name="Title"/>
          <p:cNvSpPr>
            <a:spLocks xmlns:a="http://schemas.openxmlformats.org/drawingml/2006/main" noGrp="1"/>
          </p:cNvSpPr>
          <p:nvPr>
            <p:ph type="title"/>
          </p:nvPr>
        </p:nvSpPr>
        <p:spPr/>
        <p:txBody>
          <a:bodyPr xmlns:a="http://schemas.openxmlformats.org/drawingml/2006/main"/>
          <a:lstStyle xmlns:a="http://schemas.openxmlformats.org/drawingml/2006/main"/>
          <a:p xmlns:a="http://schemas.openxmlformats.org/drawingml/2006/main">
            <a:r>
              <a:rPr lang="en-GB" dirty="0"/>
              <a:t>D3: Do you think you have reached any of your objectives? To what extent? Please rate each field on a scale from 1 to 5, with 1 being "Not At All" and 5 being “To A Great Extent”.</a:t>
            </a:r>
            <a:endParaRPr dirty="0"/>
          </a:p>
        </p:txBody>
      </p:sp>
      <p:sp>
        <p:nvSpPr>
          <p:cNvPr id="3" name="Title"/>
          <p:cNvSpPr>
            <a:spLocks xmlns:a="http://schemas.openxmlformats.org/drawingml/2006/main" noGrp="1"/>
          </p:cNvSpPr>
          <p:nvPr>
            <p:ph type="body" sz="quarter" idx="14"/>
          </p:nvPr>
        </p:nvSpPr>
        <p:spPr/>
        <p:txBody>
          <a:bodyPr xmlns:a="http://schemas.openxmlformats.org/drawingml/2006/main"/>
          <a:lstStyle xmlns:a="http://schemas.openxmlformats.org/drawingml/2006/main"/>
          <a:p xmlns:a="http://schemas.openxmlformats.org/drawingml/2006/main">
            <a:r>
              <a:rPr lang="en-GB" dirty="0"/>
              <a:t>Risposte: 1017   .: 43</a:t>
            </a:r>
            <a:endParaRPr dirty="0"/>
          </a:p>
        </p:txBody>
      </p:sp>
      <p:pic>
        <p:nvPicPr>
          <p:cNvPr id="6" name="Picture 1"/>
          <p:cNvPicPr>
            <a:picLocks xmlns:a="http://schemas.openxmlformats.org/drawingml/2006/main" noChangeAspect="1"/>
          </p:cNvPicPr>
          <p:nvPr/>
        </p:nvPicPr>
        <p:blipFill>
          <a:blip xmlns:r="http://schemas.openxmlformats.org/officeDocument/2006/relationships" xmlns:a="http://schemas.openxmlformats.org/drawingml/2006/main" r:embed="rId33251ed4"/>
          <a:stretch xmlns:a="http://schemas.openxmlformats.org/drawingml/2006/main">
            <a:fillRect/>
          </a:stretch>
        </p:blipFill>
        <p:spPr>
          <a:xfrm xmlns:a="http://schemas.openxmlformats.org/drawingml/2006/main">
            <a:off x="3567620" y="1000000"/>
            <a:ext cx="1508760" cy="3643500"/>
          </a:xfrm>
          <a:prstGeom xmlns:a="http://schemas.openxmlformats.org/drawingml/2006/main" prst="rect">
            <a:avLst/>
          </a:prstGeom>
        </p:spPr>
      </p:pic>
    </p:spTree>
  </p:cSld>
</p:sld>
</file>

<file path=ppt/slides/slide50.xml><?xml version="1.0" encoding="utf-8"?>
<p:sld xmlns:p="http://schemas.openxmlformats.org/presentationml/2006/main">
  <p:cSld>
    <p:spTree>
      <p:nvGrpSpPr>
        <p:cNvPr id="1" name=""/>
        <p:cNvGrpSpPr/>
        <p:nvPr/>
      </p:nvGrpSpPr>
      <p:grpSpPr>
        <a:xfrm xmlns:a="http://schemas.openxmlformats.org/drawingml/2006/main">
          <a:off x="0" y="0"/>
          <a:ext cx="0" cy="0"/>
          <a:chOff x="0" y="0"/>
          <a:chExt cx="0" cy="0"/>
        </a:xfrm>
      </p:grpSpPr>
      <p:sp>
        <p:nvSpPr>
          <p:cNvPr id="2" name="Title"/>
          <p:cNvSpPr>
            <a:spLocks xmlns:a="http://schemas.openxmlformats.org/drawingml/2006/main" noGrp="1"/>
          </p:cNvSpPr>
          <p:nvPr>
            <p:ph type="title"/>
          </p:nvPr>
        </p:nvSpPr>
        <p:spPr/>
        <p:txBody>
          <a:bodyPr xmlns:a="http://schemas.openxmlformats.org/drawingml/2006/main"/>
          <a:lstStyle xmlns:a="http://schemas.openxmlformats.org/drawingml/2006/main"/>
          <a:p xmlns:a="http://schemas.openxmlformats.org/drawingml/2006/main">
            <a:r>
              <a:rPr lang="en-GB" dirty="0"/>
              <a:t>D26: WaiverThe Data Controller informs the data subjects that in case of acceptance of the conditions contained herein, Fiere di Parma may propose the name and content of the point "YOUR OPINION IS IMPORTANT TO US: We would love to hear your thoughts about TUTTOFOOD, please feel free to leave a comment or a summary about your personal experience" of the questionnaire filled out by the data subjects for its promotional and marketing purposes. The above material may be published on the company website, on the social networks managed by the data controller and/or on company brochures. The Data Controller declares that they will not be used in ways that may damage the subject's personal dignity and decorum, and that all the rights set forth by applicable laws in force at the time of signing this waiver shall be safeguarded.</a:t>
            </a:r>
            <a:endParaRPr dirty="0"/>
          </a:p>
        </p:txBody>
      </p:sp>
      <p:sp>
        <p:nvSpPr>
          <p:cNvPr id="3" name="Title"/>
          <p:cNvSpPr>
            <a:spLocks xmlns:a="http://schemas.openxmlformats.org/drawingml/2006/main" noGrp="1"/>
          </p:cNvSpPr>
          <p:nvPr>
            <p:ph type="body" sz="quarter" idx="14"/>
          </p:nvPr>
        </p:nvSpPr>
        <p:spPr/>
        <p:txBody>
          <a:bodyPr xmlns:a="http://schemas.openxmlformats.org/drawingml/2006/main"/>
          <a:lstStyle xmlns:a="http://schemas.openxmlformats.org/drawingml/2006/main"/>
          <a:p xmlns:a="http://schemas.openxmlformats.org/drawingml/2006/main">
            <a:r>
              <a:rPr lang="en-GB" dirty="0"/>
              <a:t>Risposte: 906   Saltate: 154</a:t>
            </a:r>
            <a:endParaRPr dirty="0"/>
          </a:p>
        </p:txBody>
      </p:sp>
      <p:pic>
        <p:nvPicPr>
          <p:cNvPr id="6" name="Picture 1"/>
          <p:cNvPicPr>
            <a:picLocks xmlns:a="http://schemas.openxmlformats.org/drawingml/2006/main" noChangeAspect="1"/>
          </p:cNvPicPr>
          <p:nvPr/>
        </p:nvPicPr>
        <p:blipFill>
          <a:blip xmlns:r="http://schemas.openxmlformats.org/officeDocument/2006/relationships" xmlns:a="http://schemas.openxmlformats.org/drawingml/2006/main" r:embed="rId531cb26a"/>
          <a:stretch xmlns:a="http://schemas.openxmlformats.org/drawingml/2006/main">
            <a:fillRect/>
          </a:stretch>
        </p:blipFill>
        <p:spPr>
          <a:xfrm xmlns:a="http://schemas.openxmlformats.org/drawingml/2006/main">
            <a:off x="550100" y="2116900"/>
            <a:ext cx="7543800" cy="1409700"/>
          </a:xfrm>
          <a:prstGeom xmlns:a="http://schemas.openxmlformats.org/drawingml/2006/main" prst="rect">
            <a:avLst/>
          </a:prstGeom>
        </p:spPr>
      </p:pic>
    </p:spTree>
  </p:cSld>
</p:sld>
</file>

<file path=ppt/slides/slide6.xml><?xml version="1.0" encoding="utf-8"?>
<p:sld xmlns:p="http://schemas.openxmlformats.org/presentationml/2006/main">
  <p:cSld>
    <p:spTree>
      <p:nvGrpSpPr>
        <p:cNvPr id="1" name=""/>
        <p:cNvGrpSpPr/>
        <p:nvPr/>
      </p:nvGrpSpPr>
      <p:grpSpPr>
        <a:xfrm xmlns:a="http://schemas.openxmlformats.org/drawingml/2006/main">
          <a:off x="0" y="0"/>
          <a:ext cx="0" cy="0"/>
          <a:chOff x="0" y="0"/>
          <a:chExt cx="0" cy="0"/>
        </a:xfrm>
      </p:grpSpPr>
      <p:sp>
        <p:nvSpPr>
          <p:cNvPr id="2" name="Title"/>
          <p:cNvSpPr>
            <a:spLocks xmlns:a="http://schemas.openxmlformats.org/drawingml/2006/main" noGrp="1"/>
          </p:cNvSpPr>
          <p:nvPr>
            <p:ph type="title"/>
          </p:nvPr>
        </p:nvSpPr>
        <p:spPr/>
        <p:txBody>
          <a:bodyPr xmlns:a="http://schemas.openxmlformats.org/drawingml/2006/main"/>
          <a:lstStyle xmlns:a="http://schemas.openxmlformats.org/drawingml/2006/main"/>
          <a:p xmlns:a="http://schemas.openxmlformats.org/drawingml/2006/main">
            <a:r>
              <a:rPr lang="en-GB" dirty="0"/>
              <a:t>D3: Do you think you have reached any of your objectives? To what extent? Please rate each field on a scale from 1 to 5, with 1 being "Not At All" and 5 being “To A Great Extent”.</a:t>
            </a:r>
            <a:endParaRPr dirty="0"/>
          </a:p>
        </p:txBody>
      </p:sp>
      <p:sp>
        <p:nvSpPr>
          <p:cNvPr id="3" name="Title"/>
          <p:cNvSpPr>
            <a:spLocks xmlns:a="http://schemas.openxmlformats.org/drawingml/2006/main" noGrp="1"/>
          </p:cNvSpPr>
          <p:nvPr>
            <p:ph type="body" sz="quarter" idx="14"/>
          </p:nvPr>
        </p:nvSpPr>
        <p:spPr/>
        <p:txBody>
          <a:bodyPr xmlns:a="http://schemas.openxmlformats.org/drawingml/2006/main"/>
          <a:lstStyle xmlns:a="http://schemas.openxmlformats.org/drawingml/2006/main"/>
          <a:p xmlns:a="http://schemas.openxmlformats.org/drawingml/2006/main">
            <a:r>
              <a:rPr lang="en-GB" dirty="0"/>
              <a:t>Risposte: 1017   .: 43</a:t>
            </a:r>
            <a:endParaRPr dirty="0"/>
          </a:p>
        </p:txBody>
      </p:sp>
      <p:pic>
        <p:nvPicPr>
          <p:cNvPr id="6" name="Picture 1"/>
          <p:cNvPicPr>
            <a:picLocks xmlns:a="http://schemas.openxmlformats.org/drawingml/2006/main" noChangeAspect="1"/>
          </p:cNvPicPr>
          <p:nvPr/>
        </p:nvPicPr>
        <p:blipFill>
          <a:blip xmlns:r="http://schemas.openxmlformats.org/officeDocument/2006/relationships" xmlns:a="http://schemas.openxmlformats.org/drawingml/2006/main" r:embed="rId88ede1de"/>
          <a:stretch xmlns:a="http://schemas.openxmlformats.org/drawingml/2006/main">
            <a:fillRect/>
          </a:stretch>
        </p:blipFill>
        <p:spPr>
          <a:xfrm xmlns:a="http://schemas.openxmlformats.org/drawingml/2006/main">
            <a:off x="550100" y="1024700"/>
            <a:ext cx="7543800" cy="3594100"/>
          </a:xfrm>
          <a:prstGeom xmlns:a="http://schemas.openxmlformats.org/drawingml/2006/main" prst="rect">
            <a:avLst/>
          </a:prstGeom>
        </p:spPr>
      </p:pic>
    </p:spTree>
  </p:cSld>
</p:sld>
</file>

<file path=ppt/slides/slide7.xml><?xml version="1.0" encoding="utf-8"?>
<p:sld xmlns:p="http://schemas.openxmlformats.org/presentationml/2006/main">
  <p:cSld>
    <p:spTree>
      <p:nvGrpSpPr>
        <p:cNvPr id="1" name=""/>
        <p:cNvGrpSpPr/>
        <p:nvPr/>
      </p:nvGrpSpPr>
      <p:grpSpPr>
        <a:xfrm xmlns:a="http://schemas.openxmlformats.org/drawingml/2006/main">
          <a:off x="0" y="0"/>
          <a:ext cx="0" cy="0"/>
          <a:chOff x="0" y="0"/>
          <a:chExt cx="0" cy="0"/>
        </a:xfrm>
      </p:grpSpPr>
      <p:sp>
        <p:nvSpPr>
          <p:cNvPr id="2" name="Title"/>
          <p:cNvSpPr>
            <a:spLocks xmlns:a="http://schemas.openxmlformats.org/drawingml/2006/main" noGrp="1"/>
          </p:cNvSpPr>
          <p:nvPr>
            <p:ph type="title"/>
          </p:nvPr>
        </p:nvSpPr>
        <p:spPr/>
        <p:txBody>
          <a:bodyPr xmlns:a="http://schemas.openxmlformats.org/drawingml/2006/main"/>
          <a:lstStyle xmlns:a="http://schemas.openxmlformats.org/drawingml/2006/main"/>
          <a:p xmlns:a="http://schemas.openxmlformats.org/drawingml/2006/main">
            <a:r>
              <a:rPr lang="en-GB" dirty="0"/>
              <a:t>D4: Could you mention and rate some of the companies you have met?</a:t>
            </a:r>
            <a:endParaRPr dirty="0"/>
          </a:p>
        </p:txBody>
      </p:sp>
      <p:sp>
        <p:nvSpPr>
          <p:cNvPr id="3" name="Title"/>
          <p:cNvSpPr>
            <a:spLocks xmlns:a="http://schemas.openxmlformats.org/drawingml/2006/main" noGrp="1"/>
          </p:cNvSpPr>
          <p:nvPr>
            <p:ph type="body" sz="quarter" idx="14"/>
          </p:nvPr>
        </p:nvSpPr>
        <p:spPr/>
        <p:txBody>
          <a:bodyPr xmlns:a="http://schemas.openxmlformats.org/drawingml/2006/main"/>
          <a:lstStyle xmlns:a="http://schemas.openxmlformats.org/drawingml/2006/main"/>
          <a:p xmlns:a="http://schemas.openxmlformats.org/drawingml/2006/main">
            <a:r>
              <a:rPr lang="en-GB" dirty="0"/>
              <a:t>Risposte: 827   Saltate: 233</a:t>
            </a:r>
            <a:endParaRPr dirty="0"/>
          </a:p>
        </p:txBody>
      </p:sp>
      <p:pic>
        <p:nvPicPr>
          <p:cNvPr id="6" name="Picture 1"/>
          <p:cNvPicPr>
            <a:picLocks xmlns:a="http://schemas.openxmlformats.org/drawingml/2006/main" noChangeAspect="1"/>
          </p:cNvPicPr>
          <p:nvPr/>
        </p:nvPicPr>
        <p:blipFill>
          <a:blip xmlns:r="http://schemas.openxmlformats.org/officeDocument/2006/relationships" xmlns:a="http://schemas.openxmlformats.org/drawingml/2006/main" r:embed="rId5797dee6"/>
          <a:stretch xmlns:a="http://schemas.openxmlformats.org/drawingml/2006/main">
            <a:fillRect/>
          </a:stretch>
        </p:blipFill>
        <p:spPr>
          <a:xfrm xmlns:a="http://schemas.openxmlformats.org/drawingml/2006/main">
            <a:off x="3567620" y="1000000"/>
            <a:ext cx="1508760" cy="3643500"/>
          </a:xfrm>
          <a:prstGeom xmlns:a="http://schemas.openxmlformats.org/drawingml/2006/main" prst="rect">
            <a:avLst/>
          </a:prstGeom>
        </p:spPr>
      </p:pic>
    </p:spTree>
  </p:cSld>
</p:sld>
</file>

<file path=ppt/slides/slide8.xml><?xml version="1.0" encoding="utf-8"?>
<p:sld xmlns:p="http://schemas.openxmlformats.org/presentationml/2006/main">
  <p:cSld>
    <p:spTree>
      <p:nvGrpSpPr>
        <p:cNvPr id="1" name=""/>
        <p:cNvGrpSpPr/>
        <p:nvPr/>
      </p:nvGrpSpPr>
      <p:grpSpPr>
        <a:xfrm xmlns:a="http://schemas.openxmlformats.org/drawingml/2006/main">
          <a:off x="0" y="0"/>
          <a:ext cx="0" cy="0"/>
          <a:chOff x="0" y="0"/>
          <a:chExt cx="0" cy="0"/>
        </a:xfrm>
      </p:grpSpPr>
      <p:sp>
        <p:nvSpPr>
          <p:cNvPr id="2" name="Title"/>
          <p:cNvSpPr>
            <a:spLocks xmlns:a="http://schemas.openxmlformats.org/drawingml/2006/main" noGrp="1"/>
          </p:cNvSpPr>
          <p:nvPr>
            <p:ph type="title"/>
          </p:nvPr>
        </p:nvSpPr>
        <p:spPr/>
        <p:txBody>
          <a:bodyPr xmlns:a="http://schemas.openxmlformats.org/drawingml/2006/main"/>
          <a:lstStyle xmlns:a="http://schemas.openxmlformats.org/drawingml/2006/main"/>
          <a:p xmlns:a="http://schemas.openxmlformats.org/drawingml/2006/main">
            <a:r>
              <a:rPr lang="en-GB" dirty="0"/>
              <a:t>D4: Could you mention and rate some of the companies you have met?</a:t>
            </a:r>
            <a:endParaRPr dirty="0"/>
          </a:p>
        </p:txBody>
      </p:sp>
      <p:sp>
        <p:nvSpPr>
          <p:cNvPr id="3" name="Title"/>
          <p:cNvSpPr>
            <a:spLocks xmlns:a="http://schemas.openxmlformats.org/drawingml/2006/main" noGrp="1"/>
          </p:cNvSpPr>
          <p:nvPr>
            <p:ph type="body" sz="quarter" idx="14"/>
          </p:nvPr>
        </p:nvSpPr>
        <p:spPr/>
        <p:txBody>
          <a:bodyPr xmlns:a="http://schemas.openxmlformats.org/drawingml/2006/main"/>
          <a:lstStyle xmlns:a="http://schemas.openxmlformats.org/drawingml/2006/main"/>
          <a:p xmlns:a="http://schemas.openxmlformats.org/drawingml/2006/main">
            <a:r>
              <a:rPr lang="en-GB" dirty="0"/>
              <a:t>Risposte: 827   Saltate: 233</a:t>
            </a:r>
            <a:endParaRPr dirty="0"/>
          </a:p>
        </p:txBody>
      </p:sp>
      <p:pic>
        <p:nvPicPr>
          <p:cNvPr id="6" name="Picture 1"/>
          <p:cNvPicPr>
            <a:picLocks xmlns:a="http://schemas.openxmlformats.org/drawingml/2006/main" noChangeAspect="1"/>
          </p:cNvPicPr>
          <p:nvPr/>
        </p:nvPicPr>
        <p:blipFill>
          <a:blip xmlns:r="http://schemas.openxmlformats.org/officeDocument/2006/relationships" xmlns:a="http://schemas.openxmlformats.org/drawingml/2006/main" r:embed="rId3fcadeb9"/>
          <a:stretch xmlns:a="http://schemas.openxmlformats.org/drawingml/2006/main">
            <a:fillRect/>
          </a:stretch>
        </p:blipFill>
        <p:spPr>
          <a:xfrm xmlns:a="http://schemas.openxmlformats.org/drawingml/2006/main">
            <a:off x="550100" y="1000000"/>
            <a:ext cx="7543800" cy="3643500"/>
          </a:xfrm>
          <a:prstGeom xmlns:a="http://schemas.openxmlformats.org/drawingml/2006/main" prst="rect">
            <a:avLst/>
          </a:prstGeom>
        </p:spPr>
      </p:pic>
    </p:spTree>
  </p:cSld>
</p:sld>
</file>

<file path=ppt/slides/slide9.xml><?xml version="1.0" encoding="utf-8"?>
<p:sld xmlns:p="http://schemas.openxmlformats.org/presentationml/2006/main">
  <p:cSld>
    <p:spTree>
      <p:nvGrpSpPr>
        <p:cNvPr id="1" name=""/>
        <p:cNvGrpSpPr/>
        <p:nvPr/>
      </p:nvGrpSpPr>
      <p:grpSpPr>
        <a:xfrm xmlns:a="http://schemas.openxmlformats.org/drawingml/2006/main">
          <a:off x="0" y="0"/>
          <a:ext cx="0" cy="0"/>
          <a:chOff x="0" y="0"/>
          <a:chExt cx="0" cy="0"/>
        </a:xfrm>
      </p:grpSpPr>
      <p:sp>
        <p:nvSpPr>
          <p:cNvPr id="2" name="Title"/>
          <p:cNvSpPr>
            <a:spLocks xmlns:a="http://schemas.openxmlformats.org/drawingml/2006/main" noGrp="1"/>
          </p:cNvSpPr>
          <p:nvPr>
            <p:ph type="title"/>
          </p:nvPr>
        </p:nvSpPr>
        <p:spPr/>
        <p:txBody>
          <a:bodyPr xmlns:a="http://schemas.openxmlformats.org/drawingml/2006/main"/>
          <a:lstStyle xmlns:a="http://schemas.openxmlformats.org/drawingml/2006/main"/>
          <a:p xmlns:a="http://schemas.openxmlformats.org/drawingml/2006/main">
            <a:r>
              <a:rPr lang="en-GB" dirty="0"/>
              <a:t>D5: How do you evaluate the quality standard of the exhibiting companies at TUTTOFOOD? Please rate on a scale from 1 to 5, with 1 being "Very Bad" and 5 being "Very Good".</a:t>
            </a:r>
            <a:endParaRPr dirty="0"/>
          </a:p>
        </p:txBody>
      </p:sp>
      <p:sp>
        <p:nvSpPr>
          <p:cNvPr id="3" name="Title"/>
          <p:cNvSpPr>
            <a:spLocks xmlns:a="http://schemas.openxmlformats.org/drawingml/2006/main" noGrp="1"/>
          </p:cNvSpPr>
          <p:nvPr>
            <p:ph type="body" sz="quarter" idx="14"/>
          </p:nvPr>
        </p:nvSpPr>
        <p:spPr/>
        <p:txBody>
          <a:bodyPr xmlns:a="http://schemas.openxmlformats.org/drawingml/2006/main"/>
          <a:lstStyle xmlns:a="http://schemas.openxmlformats.org/drawingml/2006/main"/>
          <a:p xmlns:a="http://schemas.openxmlformats.org/drawingml/2006/main">
            <a:r>
              <a:rPr lang="en-GB" dirty="0"/>
              <a:t>Risposte: 936   Saltate: 124</a:t>
            </a:r>
            <a:endParaRPr dirty="0"/>
          </a:p>
        </p:txBody>
      </p:sp>
      <p:pic>
        <p:nvPicPr>
          <p:cNvPr id="6" name="Picture 1"/>
          <p:cNvPicPr>
            <a:picLocks xmlns:a="http://schemas.openxmlformats.org/drawingml/2006/main" noChangeAspect="1"/>
          </p:cNvPicPr>
          <p:nvPr/>
        </p:nvPicPr>
        <p:blipFill>
          <a:blip xmlns:r="http://schemas.openxmlformats.org/officeDocument/2006/relationships" xmlns:a="http://schemas.openxmlformats.org/drawingml/2006/main" r:embed="rId57b18721"/>
          <a:stretch xmlns:a="http://schemas.openxmlformats.org/drawingml/2006/main">
            <a:fillRect/>
          </a:stretch>
        </p:blipFill>
        <p:spPr>
          <a:xfrm xmlns:a="http://schemas.openxmlformats.org/drawingml/2006/main">
            <a:off x="550100" y="1000000"/>
            <a:ext cx="7543800" cy="3643500"/>
          </a:xfrm>
          <a:prstGeom xmlns:a="http://schemas.openxmlformats.org/drawingml/2006/main" prst="rect">
            <a:avLst/>
          </a:prstGeom>
        </p:spPr>
      </p:pic>
    </p:spTree>
  </p:cSld>
</p:sld>
</file>

<file path=ppt/theme/theme11.xml><?xml version="1.0" encoding="utf-8"?>
<a:theme xmlns:a="http://schemas.openxmlformats.org/drawingml/2006/main" name="Data slides">
  <a:themeElements>
    <a:clrScheme name="Custom 93">
      <a:dk1>
        <a:srgbClr val="333333"/>
      </a:dk1>
      <a:lt1>
        <a:sysClr val="window" lastClr="FFFFFF"/>
      </a:lt1>
      <a:dk2>
        <a:srgbClr val="666666"/>
      </a:dk2>
      <a:lt2>
        <a:srgbClr val="EEECE1"/>
      </a:lt2>
      <a:accent1>
        <a:srgbClr val="00BF6F"/>
      </a:accent1>
      <a:accent2>
        <a:srgbClr val="507CB6"/>
      </a:accent2>
      <a:accent3>
        <a:srgbClr val="F9BE00"/>
      </a:accent3>
      <a:accent4>
        <a:srgbClr val="6BC8CD"/>
      </a:accent4>
      <a:accent5>
        <a:srgbClr val="EA854B"/>
      </a:accent5>
      <a:accent6>
        <a:srgbClr val="7D5E8F"/>
      </a:accent6>
      <a:hlink>
        <a:srgbClr val="31859C"/>
      </a:hlink>
      <a:folHlink>
        <a:srgbClr val="31859C"/>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