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4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4E79D2-CF93-48F0-A922-41B17DD8D7ED}" v="30" dt="2026-05-13T06:44:27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Lanini" userId="22f2f1a6-344c-4c54-82e7-6750b90ea6b9" providerId="ADAL" clId="{8C80DC04-7202-45AF-8E1C-F6BEAD0F9638}"/>
    <pc:docChg chg="undo custSel addSld delSld modSld sldOrd modMainMaster">
      <pc:chgData name="Luca Lanini" userId="22f2f1a6-344c-4c54-82e7-6750b90ea6b9" providerId="ADAL" clId="{8C80DC04-7202-45AF-8E1C-F6BEAD0F9638}" dt="2026-05-13T06:45:02.885" v="3243" actId="208"/>
      <pc:docMkLst>
        <pc:docMk/>
      </pc:docMkLst>
      <pc:sldChg chg="addSp delSp modSp mod setBg addAnim delAnim setClrOvrMap">
        <pc:chgData name="Luca Lanini" userId="22f2f1a6-344c-4c54-82e7-6750b90ea6b9" providerId="ADAL" clId="{8C80DC04-7202-45AF-8E1C-F6BEAD0F9638}" dt="2026-05-11T06:14:45.745" v="259" actId="20577"/>
        <pc:sldMkLst>
          <pc:docMk/>
          <pc:sldMk cId="3459974702" sldId="256"/>
        </pc:sldMkLst>
        <pc:spChg chg="mod">
          <ac:chgData name="Luca Lanini" userId="22f2f1a6-344c-4c54-82e7-6750b90ea6b9" providerId="ADAL" clId="{8C80DC04-7202-45AF-8E1C-F6BEAD0F9638}" dt="2026-05-10T10:18:27.598" v="224" actId="14100"/>
          <ac:spMkLst>
            <pc:docMk/>
            <pc:sldMk cId="3459974702" sldId="256"/>
            <ac:spMk id="2" creationId="{2A28BFAC-3C80-C30A-89CF-F6481913AE28}"/>
          </ac:spMkLst>
        </pc:spChg>
        <pc:spChg chg="mod">
          <ac:chgData name="Luca Lanini" userId="22f2f1a6-344c-4c54-82e7-6750b90ea6b9" providerId="ADAL" clId="{8C80DC04-7202-45AF-8E1C-F6BEAD0F9638}" dt="2026-05-11T06:14:45.745" v="259" actId="20577"/>
          <ac:spMkLst>
            <pc:docMk/>
            <pc:sldMk cId="3459974702" sldId="256"/>
            <ac:spMk id="3" creationId="{CEF9A68D-4810-61CF-1BB5-ECB3A1BC321A}"/>
          </ac:spMkLst>
        </pc:spChg>
        <pc:spChg chg="add">
          <ac:chgData name="Luca Lanini" userId="22f2f1a6-344c-4c54-82e7-6750b90ea6b9" providerId="ADAL" clId="{8C80DC04-7202-45AF-8E1C-F6BEAD0F9638}" dt="2026-05-10T10:17:49.307" v="206" actId="26606"/>
          <ac:spMkLst>
            <pc:docMk/>
            <pc:sldMk cId="3459974702" sldId="256"/>
            <ac:spMk id="2091" creationId="{7DA3C418-758E-4180-A5D0-8655D6804587}"/>
          </ac:spMkLst>
        </pc:spChg>
        <pc:spChg chg="add">
          <ac:chgData name="Luca Lanini" userId="22f2f1a6-344c-4c54-82e7-6750b90ea6b9" providerId="ADAL" clId="{8C80DC04-7202-45AF-8E1C-F6BEAD0F9638}" dt="2026-05-10T10:17:49.307" v="206" actId="26606"/>
          <ac:spMkLst>
            <pc:docMk/>
            <pc:sldMk cId="3459974702" sldId="256"/>
            <ac:spMk id="2092" creationId="{28C8EF06-5EC3-4883-AFAF-D74FF46550FB}"/>
          </ac:spMkLst>
        </pc:spChg>
        <pc:picChg chg="add mod ord">
          <ac:chgData name="Luca Lanini" userId="22f2f1a6-344c-4c54-82e7-6750b90ea6b9" providerId="ADAL" clId="{8C80DC04-7202-45AF-8E1C-F6BEAD0F9638}" dt="2026-05-10T10:18:06.967" v="207" actId="14100"/>
          <ac:picMkLst>
            <pc:docMk/>
            <pc:sldMk cId="3459974702" sldId="256"/>
            <ac:picMk id="2050" creationId="{751E25FF-2969-954C-ED17-B28D30AD90F0}"/>
          </ac:picMkLst>
        </pc:picChg>
      </pc:sldChg>
      <pc:sldChg chg="addSp modSp mod">
        <pc:chgData name="Luca Lanini" userId="22f2f1a6-344c-4c54-82e7-6750b90ea6b9" providerId="ADAL" clId="{8C80DC04-7202-45AF-8E1C-F6BEAD0F9638}" dt="2026-05-13T06:44:18.460" v="3238"/>
        <pc:sldMkLst>
          <pc:docMk/>
          <pc:sldMk cId="3832139231" sldId="257"/>
        </pc:sldMkLst>
        <pc:spChg chg="mod">
          <ac:chgData name="Luca Lanini" userId="22f2f1a6-344c-4c54-82e7-6750b90ea6b9" providerId="ADAL" clId="{8C80DC04-7202-45AF-8E1C-F6BEAD0F9638}" dt="2026-05-13T06:23:30.876" v="2853" actId="20577"/>
          <ac:spMkLst>
            <pc:docMk/>
            <pc:sldMk cId="3832139231" sldId="257"/>
            <ac:spMk id="2" creationId="{F270A08E-EDE0-7ACF-2F50-C3CB8B8573F6}"/>
          </ac:spMkLst>
        </pc:spChg>
        <pc:spChg chg="mod">
          <ac:chgData name="Luca Lanini" userId="22f2f1a6-344c-4c54-82e7-6750b90ea6b9" providerId="ADAL" clId="{8C80DC04-7202-45AF-8E1C-F6BEAD0F9638}" dt="2026-05-11T06:39:23.091" v="1673" actId="14100"/>
          <ac:spMkLst>
            <pc:docMk/>
            <pc:sldMk cId="3832139231" sldId="257"/>
            <ac:spMk id="3" creationId="{24AB0D30-ED5A-E4BB-9495-DB873EEB422E}"/>
          </ac:spMkLst>
        </pc:spChg>
        <pc:spChg chg="add mod">
          <ac:chgData name="Luca Lanini" userId="22f2f1a6-344c-4c54-82e7-6750b90ea6b9" providerId="ADAL" clId="{8C80DC04-7202-45AF-8E1C-F6BEAD0F9638}" dt="2026-05-13T06:44:15.259" v="3237"/>
          <ac:spMkLst>
            <pc:docMk/>
            <pc:sldMk cId="3832139231" sldId="257"/>
            <ac:spMk id="4" creationId="{9C94ECD9-8BD3-1208-969E-41DE4A280F10}"/>
          </ac:spMkLst>
        </pc:spChg>
        <pc:spChg chg="add mod">
          <ac:chgData name="Luca Lanini" userId="22f2f1a6-344c-4c54-82e7-6750b90ea6b9" providerId="ADAL" clId="{8C80DC04-7202-45AF-8E1C-F6BEAD0F9638}" dt="2026-05-13T06:44:18.460" v="3238"/>
          <ac:spMkLst>
            <pc:docMk/>
            <pc:sldMk cId="3832139231" sldId="257"/>
            <ac:spMk id="5" creationId="{5F8B99D2-03DE-4FF0-326D-C814105E87AA}"/>
          </ac:spMkLst>
        </pc:spChg>
      </pc:sldChg>
      <pc:sldChg chg="delSp modSp del mod ord">
        <pc:chgData name="Luca Lanini" userId="22f2f1a6-344c-4c54-82e7-6750b90ea6b9" providerId="ADAL" clId="{8C80DC04-7202-45AF-8E1C-F6BEAD0F9638}" dt="2026-05-13T06:38:33.254" v="3021" actId="47"/>
        <pc:sldMkLst>
          <pc:docMk/>
          <pc:sldMk cId="2637148832" sldId="258"/>
        </pc:sldMkLst>
        <pc:picChg chg="del mod">
          <ac:chgData name="Luca Lanini" userId="22f2f1a6-344c-4c54-82e7-6750b90ea6b9" providerId="ADAL" clId="{8C80DC04-7202-45AF-8E1C-F6BEAD0F9638}" dt="2026-05-13T06:38:20.732" v="3018" actId="21"/>
          <ac:picMkLst>
            <pc:docMk/>
            <pc:sldMk cId="2637148832" sldId="258"/>
            <ac:picMk id="6" creationId="{D5C1A128-EAFC-AC90-7574-0B1C5AF95C98}"/>
          </ac:picMkLst>
        </pc:picChg>
      </pc:sldChg>
      <pc:sldChg chg="addSp modSp new mod ord">
        <pc:chgData name="Luca Lanini" userId="22f2f1a6-344c-4c54-82e7-6750b90ea6b9" providerId="ADAL" clId="{8C80DC04-7202-45AF-8E1C-F6BEAD0F9638}" dt="2026-05-13T06:44:09.925" v="3235"/>
        <pc:sldMkLst>
          <pc:docMk/>
          <pc:sldMk cId="85049188" sldId="259"/>
        </pc:sldMkLst>
        <pc:spChg chg="mod">
          <ac:chgData name="Luca Lanini" userId="22f2f1a6-344c-4c54-82e7-6750b90ea6b9" providerId="ADAL" clId="{8C80DC04-7202-45AF-8E1C-F6BEAD0F9638}" dt="2026-05-13T06:23:07.565" v="2825" actId="14100"/>
          <ac:spMkLst>
            <pc:docMk/>
            <pc:sldMk cId="85049188" sldId="259"/>
            <ac:spMk id="2" creationId="{B7C22FC5-93ED-B2A7-293D-EE769222A5E0}"/>
          </ac:spMkLst>
        </pc:spChg>
        <pc:spChg chg="mod">
          <ac:chgData name="Luca Lanini" userId="22f2f1a6-344c-4c54-82e7-6750b90ea6b9" providerId="ADAL" clId="{8C80DC04-7202-45AF-8E1C-F6BEAD0F9638}" dt="2026-05-13T06:33:44.855" v="2964" actId="113"/>
          <ac:spMkLst>
            <pc:docMk/>
            <pc:sldMk cId="85049188" sldId="259"/>
            <ac:spMk id="3" creationId="{6235CD62-4365-7909-306B-8650FCBFAA64}"/>
          </ac:spMkLst>
        </pc:spChg>
        <pc:spChg chg="add mod">
          <ac:chgData name="Luca Lanini" userId="22f2f1a6-344c-4c54-82e7-6750b90ea6b9" providerId="ADAL" clId="{8C80DC04-7202-45AF-8E1C-F6BEAD0F9638}" dt="2026-05-13T06:31:48.482" v="2942" actId="113"/>
          <ac:spMkLst>
            <pc:docMk/>
            <pc:sldMk cId="85049188" sldId="259"/>
            <ac:spMk id="5" creationId="{FBB3C947-C202-0E1E-C457-F544652C4439}"/>
          </ac:spMkLst>
        </pc:spChg>
        <pc:spChg chg="add mod">
          <ac:chgData name="Luca Lanini" userId="22f2f1a6-344c-4c54-82e7-6750b90ea6b9" providerId="ADAL" clId="{8C80DC04-7202-45AF-8E1C-F6BEAD0F9638}" dt="2026-05-13T06:44:09.925" v="3235"/>
          <ac:spMkLst>
            <pc:docMk/>
            <pc:sldMk cId="85049188" sldId="259"/>
            <ac:spMk id="6" creationId="{D086FA70-7E5D-62F7-1A5D-9ECEFF147F21}"/>
          </ac:spMkLst>
        </pc:spChg>
      </pc:sldChg>
      <pc:sldChg chg="addSp modSp new mod">
        <pc:chgData name="Luca Lanini" userId="22f2f1a6-344c-4c54-82e7-6750b90ea6b9" providerId="ADAL" clId="{8C80DC04-7202-45AF-8E1C-F6BEAD0F9638}" dt="2026-05-13T06:43:55.942" v="3234" actId="114"/>
        <pc:sldMkLst>
          <pc:docMk/>
          <pc:sldMk cId="3279451329" sldId="260"/>
        </pc:sldMkLst>
        <pc:spChg chg="mod">
          <ac:chgData name="Luca Lanini" userId="22f2f1a6-344c-4c54-82e7-6750b90ea6b9" providerId="ADAL" clId="{8C80DC04-7202-45AF-8E1C-F6BEAD0F9638}" dt="2026-05-13T06:23:54.942" v="2856" actId="14100"/>
          <ac:spMkLst>
            <pc:docMk/>
            <pc:sldMk cId="3279451329" sldId="260"/>
            <ac:spMk id="2" creationId="{75A44E91-51E6-4816-639A-76ABACA09C60}"/>
          </ac:spMkLst>
        </pc:spChg>
        <pc:spChg chg="mod">
          <ac:chgData name="Luca Lanini" userId="22f2f1a6-344c-4c54-82e7-6750b90ea6b9" providerId="ADAL" clId="{8C80DC04-7202-45AF-8E1C-F6BEAD0F9638}" dt="2026-05-13T06:34:51.480" v="2977" actId="14100"/>
          <ac:spMkLst>
            <pc:docMk/>
            <pc:sldMk cId="3279451329" sldId="260"/>
            <ac:spMk id="3" creationId="{8592FE7E-5301-8EF5-3512-75EB5BD9DEB7}"/>
          </ac:spMkLst>
        </pc:spChg>
        <pc:spChg chg="add mod">
          <ac:chgData name="Luca Lanini" userId="22f2f1a6-344c-4c54-82e7-6750b90ea6b9" providerId="ADAL" clId="{8C80DC04-7202-45AF-8E1C-F6BEAD0F9638}" dt="2026-05-13T06:43:55.942" v="3234" actId="114"/>
          <ac:spMkLst>
            <pc:docMk/>
            <pc:sldMk cId="3279451329" sldId="260"/>
            <ac:spMk id="5" creationId="{540DBDB8-8829-D1FF-0C30-13C265BA6C9F}"/>
          </ac:spMkLst>
        </pc:spChg>
      </pc:sldChg>
      <pc:sldChg chg="addSp modSp new mod">
        <pc:chgData name="Luca Lanini" userId="22f2f1a6-344c-4c54-82e7-6750b90ea6b9" providerId="ADAL" clId="{8C80DC04-7202-45AF-8E1C-F6BEAD0F9638}" dt="2026-05-13T06:44:23.249" v="3239"/>
        <pc:sldMkLst>
          <pc:docMk/>
          <pc:sldMk cId="1962345105" sldId="261"/>
        </pc:sldMkLst>
        <pc:spChg chg="mod">
          <ac:chgData name="Luca Lanini" userId="22f2f1a6-344c-4c54-82e7-6750b90ea6b9" providerId="ADAL" clId="{8C80DC04-7202-45AF-8E1C-F6BEAD0F9638}" dt="2026-05-13T06:24:13.077" v="2860" actId="108"/>
          <ac:spMkLst>
            <pc:docMk/>
            <pc:sldMk cId="1962345105" sldId="261"/>
            <ac:spMk id="2" creationId="{2AE5E7A4-FC6A-98B9-D824-263137122DC5}"/>
          </ac:spMkLst>
        </pc:spChg>
        <pc:spChg chg="mod">
          <ac:chgData name="Luca Lanini" userId="22f2f1a6-344c-4c54-82e7-6750b90ea6b9" providerId="ADAL" clId="{8C80DC04-7202-45AF-8E1C-F6BEAD0F9638}" dt="2026-05-13T06:35:07.445" v="2983" actId="207"/>
          <ac:spMkLst>
            <pc:docMk/>
            <pc:sldMk cId="1962345105" sldId="261"/>
            <ac:spMk id="3" creationId="{EA3628CA-6B31-FE81-E72C-365506989C82}"/>
          </ac:spMkLst>
        </pc:spChg>
        <pc:spChg chg="add mod">
          <ac:chgData name="Luca Lanini" userId="22f2f1a6-344c-4c54-82e7-6750b90ea6b9" providerId="ADAL" clId="{8C80DC04-7202-45AF-8E1C-F6BEAD0F9638}" dt="2026-05-13T06:26:29.644" v="2868" actId="207"/>
          <ac:spMkLst>
            <pc:docMk/>
            <pc:sldMk cId="1962345105" sldId="261"/>
            <ac:spMk id="4" creationId="{2AAE23B4-4D2E-D568-4286-BB4410E1128B}"/>
          </ac:spMkLst>
        </pc:spChg>
        <pc:spChg chg="add mod">
          <ac:chgData name="Luca Lanini" userId="22f2f1a6-344c-4c54-82e7-6750b90ea6b9" providerId="ADAL" clId="{8C80DC04-7202-45AF-8E1C-F6BEAD0F9638}" dt="2026-05-13T06:44:23.249" v="3239"/>
          <ac:spMkLst>
            <pc:docMk/>
            <pc:sldMk cId="1962345105" sldId="261"/>
            <ac:spMk id="5" creationId="{D122DC75-364C-E1A6-4490-72F86F84A683}"/>
          </ac:spMkLst>
        </pc:spChg>
      </pc:sldChg>
      <pc:sldChg chg="addSp delSp modSp new mod">
        <pc:chgData name="Luca Lanini" userId="22f2f1a6-344c-4c54-82e7-6750b90ea6b9" providerId="ADAL" clId="{8C80DC04-7202-45AF-8E1C-F6BEAD0F9638}" dt="2026-05-13T06:44:25.412" v="3240"/>
        <pc:sldMkLst>
          <pc:docMk/>
          <pc:sldMk cId="2799798402" sldId="262"/>
        </pc:sldMkLst>
        <pc:spChg chg="mod">
          <ac:chgData name="Luca Lanini" userId="22f2f1a6-344c-4c54-82e7-6750b90ea6b9" providerId="ADAL" clId="{8C80DC04-7202-45AF-8E1C-F6BEAD0F9638}" dt="2026-05-13T06:24:21.560" v="2861" actId="108"/>
          <ac:spMkLst>
            <pc:docMk/>
            <pc:sldMk cId="2799798402" sldId="262"/>
            <ac:spMk id="2" creationId="{F4904BD1-8CDA-035D-B7BD-9849E8D02CDB}"/>
          </ac:spMkLst>
        </pc:spChg>
        <pc:spChg chg="mod">
          <ac:chgData name="Luca Lanini" userId="22f2f1a6-344c-4c54-82e7-6750b90ea6b9" providerId="ADAL" clId="{8C80DC04-7202-45AF-8E1C-F6BEAD0F9638}" dt="2026-05-13T06:26:45.707" v="2869" actId="20577"/>
          <ac:spMkLst>
            <pc:docMk/>
            <pc:sldMk cId="2799798402" sldId="262"/>
            <ac:spMk id="3" creationId="{B707BD1B-43E1-E605-C06A-1B4363694C0B}"/>
          </ac:spMkLst>
        </pc:spChg>
        <pc:spChg chg="add del mod">
          <ac:chgData name="Luca Lanini" userId="22f2f1a6-344c-4c54-82e7-6750b90ea6b9" providerId="ADAL" clId="{8C80DC04-7202-45AF-8E1C-F6BEAD0F9638}" dt="2026-05-13T06:06:00.910" v="2493"/>
          <ac:spMkLst>
            <pc:docMk/>
            <pc:sldMk cId="2799798402" sldId="262"/>
            <ac:spMk id="5" creationId="{F2C19E85-AB58-FB95-6B12-030AD8C678C2}"/>
          </ac:spMkLst>
        </pc:spChg>
        <pc:spChg chg="add mod">
          <ac:chgData name="Luca Lanini" userId="22f2f1a6-344c-4c54-82e7-6750b90ea6b9" providerId="ADAL" clId="{8C80DC04-7202-45AF-8E1C-F6BEAD0F9638}" dt="2026-05-13T06:28:08.527" v="2888" actId="20577"/>
          <ac:spMkLst>
            <pc:docMk/>
            <pc:sldMk cId="2799798402" sldId="262"/>
            <ac:spMk id="7" creationId="{F75B9E8D-A43A-25A7-5BB3-7F22696E1519}"/>
          </ac:spMkLst>
        </pc:spChg>
        <pc:spChg chg="add mod">
          <ac:chgData name="Luca Lanini" userId="22f2f1a6-344c-4c54-82e7-6750b90ea6b9" providerId="ADAL" clId="{8C80DC04-7202-45AF-8E1C-F6BEAD0F9638}" dt="2026-05-13T06:44:25.412" v="3240"/>
          <ac:spMkLst>
            <pc:docMk/>
            <pc:sldMk cId="2799798402" sldId="262"/>
            <ac:spMk id="8" creationId="{1120B1C2-A675-F096-6054-49F0A32B2819}"/>
          </ac:spMkLst>
        </pc:spChg>
      </pc:sldChg>
      <pc:sldChg chg="addSp delSp modSp add mod">
        <pc:chgData name="Luca Lanini" userId="22f2f1a6-344c-4c54-82e7-6750b90ea6b9" providerId="ADAL" clId="{8C80DC04-7202-45AF-8E1C-F6BEAD0F9638}" dt="2026-05-13T06:45:02.885" v="3243" actId="208"/>
        <pc:sldMkLst>
          <pc:docMk/>
          <pc:sldMk cId="2776775191" sldId="263"/>
        </pc:sldMkLst>
        <pc:spChg chg="mod">
          <ac:chgData name="Luca Lanini" userId="22f2f1a6-344c-4c54-82e7-6750b90ea6b9" providerId="ADAL" clId="{8C80DC04-7202-45AF-8E1C-F6BEAD0F9638}" dt="2026-05-13T06:29:17.450" v="2912" actId="1076"/>
          <ac:spMkLst>
            <pc:docMk/>
            <pc:sldMk cId="2776775191" sldId="263"/>
            <ac:spMk id="2" creationId="{0EC71162-69D0-3588-20AD-16777314E817}"/>
          </ac:spMkLst>
        </pc:spChg>
        <pc:spChg chg="mod">
          <ac:chgData name="Luca Lanini" userId="22f2f1a6-344c-4c54-82e7-6750b90ea6b9" providerId="ADAL" clId="{8C80DC04-7202-45AF-8E1C-F6BEAD0F9638}" dt="2026-05-13T06:31:20.477" v="2940" actId="14100"/>
          <ac:spMkLst>
            <pc:docMk/>
            <pc:sldMk cId="2776775191" sldId="263"/>
            <ac:spMk id="3" creationId="{889362FA-5144-C341-D788-CE19D56FF753}"/>
          </ac:spMkLst>
        </pc:spChg>
        <pc:spChg chg="add del">
          <ac:chgData name="Luca Lanini" userId="22f2f1a6-344c-4c54-82e7-6750b90ea6b9" providerId="ADAL" clId="{8C80DC04-7202-45AF-8E1C-F6BEAD0F9638}" dt="2026-05-13T06:12:50.055" v="2569" actId="22"/>
          <ac:spMkLst>
            <pc:docMk/>
            <pc:sldMk cId="2776775191" sldId="263"/>
            <ac:spMk id="5" creationId="{4D20D0C3-4F26-1C42-4CA4-5C13F58C0C6B}"/>
          </ac:spMkLst>
        </pc:spChg>
        <pc:spChg chg="add del mod">
          <ac:chgData name="Luca Lanini" userId="22f2f1a6-344c-4c54-82e7-6750b90ea6b9" providerId="ADAL" clId="{8C80DC04-7202-45AF-8E1C-F6BEAD0F9638}" dt="2026-05-13T06:19:48.854" v="2752" actId="478"/>
          <ac:spMkLst>
            <pc:docMk/>
            <pc:sldMk cId="2776775191" sldId="263"/>
            <ac:spMk id="6" creationId="{7C257DE4-3945-9DB2-E395-D04881C629D6}"/>
          </ac:spMkLst>
        </pc:spChg>
        <pc:spChg chg="add mod">
          <ac:chgData name="Luca Lanini" userId="22f2f1a6-344c-4c54-82e7-6750b90ea6b9" providerId="ADAL" clId="{8C80DC04-7202-45AF-8E1C-F6BEAD0F9638}" dt="2026-05-13T06:20:43.400" v="2759" actId="20578"/>
          <ac:spMkLst>
            <pc:docMk/>
            <pc:sldMk cId="2776775191" sldId="263"/>
            <ac:spMk id="7" creationId="{F0174DE4-1ADE-E68F-C383-6FB04096BDED}"/>
          </ac:spMkLst>
        </pc:spChg>
        <pc:spChg chg="add mod">
          <ac:chgData name="Luca Lanini" userId="22f2f1a6-344c-4c54-82e7-6750b90ea6b9" providerId="ADAL" clId="{8C80DC04-7202-45AF-8E1C-F6BEAD0F9638}" dt="2026-05-13T06:45:02.885" v="3243" actId="208"/>
          <ac:spMkLst>
            <pc:docMk/>
            <pc:sldMk cId="2776775191" sldId="263"/>
            <ac:spMk id="8" creationId="{1DFCE9F0-D8BB-3FEE-49E1-B1A3FC8928A4}"/>
          </ac:spMkLst>
        </pc:spChg>
        <pc:spChg chg="add mod">
          <ac:chgData name="Luca Lanini" userId="22f2f1a6-344c-4c54-82e7-6750b90ea6b9" providerId="ADAL" clId="{8C80DC04-7202-45AF-8E1C-F6BEAD0F9638}" dt="2026-05-13T06:44:27.409" v="3241"/>
          <ac:spMkLst>
            <pc:docMk/>
            <pc:sldMk cId="2776775191" sldId="263"/>
            <ac:spMk id="9" creationId="{E81DA6B5-8DB1-5B91-4EC9-37ED3027C09F}"/>
          </ac:spMkLst>
        </pc:spChg>
      </pc:sldChg>
      <pc:sldChg chg="addSp delSp modSp new del mod">
        <pc:chgData name="Luca Lanini" userId="22f2f1a6-344c-4c54-82e7-6750b90ea6b9" providerId="ADAL" clId="{8C80DC04-7202-45AF-8E1C-F6BEAD0F9638}" dt="2026-05-13T06:31:26.530" v="2941" actId="47"/>
        <pc:sldMkLst>
          <pc:docMk/>
          <pc:sldMk cId="1322799821" sldId="264"/>
        </pc:sldMkLst>
        <pc:spChg chg="del mod">
          <ac:chgData name="Luca Lanini" userId="22f2f1a6-344c-4c54-82e7-6750b90ea6b9" providerId="ADAL" clId="{8C80DC04-7202-45AF-8E1C-F6BEAD0F9638}" dt="2026-05-13T06:28:19.464" v="2889" actId="478"/>
          <ac:spMkLst>
            <pc:docMk/>
            <pc:sldMk cId="1322799821" sldId="264"/>
            <ac:spMk id="2" creationId="{D324B917-0470-9C7E-5D32-9831C8C7D837}"/>
          </ac:spMkLst>
        </pc:spChg>
        <pc:spChg chg="del mod">
          <ac:chgData name="Luca Lanini" userId="22f2f1a6-344c-4c54-82e7-6750b90ea6b9" providerId="ADAL" clId="{8C80DC04-7202-45AF-8E1C-F6BEAD0F9638}" dt="2026-05-13T06:28:53.965" v="2905" actId="21"/>
          <ac:spMkLst>
            <pc:docMk/>
            <pc:sldMk cId="1322799821" sldId="264"/>
            <ac:spMk id="3" creationId="{1DFCE9F0-D8BB-3FEE-49E1-B1A3FC8928A4}"/>
          </ac:spMkLst>
        </pc:spChg>
        <pc:spChg chg="add del mod">
          <ac:chgData name="Luca Lanini" userId="22f2f1a6-344c-4c54-82e7-6750b90ea6b9" providerId="ADAL" clId="{8C80DC04-7202-45AF-8E1C-F6BEAD0F9638}" dt="2026-05-13T06:13:02.492" v="2573" actId="478"/>
          <ac:spMkLst>
            <pc:docMk/>
            <pc:sldMk cId="1322799821" sldId="264"/>
            <ac:spMk id="5" creationId="{534FC6FB-A7A7-467A-3E73-4C6454AABC12}"/>
          </ac:spMkLst>
        </pc:spChg>
        <pc:spChg chg="add mod">
          <ac:chgData name="Luca Lanini" userId="22f2f1a6-344c-4c54-82e7-6750b90ea6b9" providerId="ADAL" clId="{8C80DC04-7202-45AF-8E1C-F6BEAD0F9638}" dt="2026-05-13T06:28:19.464" v="2889" actId="478"/>
          <ac:spMkLst>
            <pc:docMk/>
            <pc:sldMk cId="1322799821" sldId="264"/>
            <ac:spMk id="7" creationId="{C3DD684B-BFE6-6556-57D2-D9F27234595E}"/>
          </ac:spMkLst>
        </pc:spChg>
        <pc:spChg chg="add mod">
          <ac:chgData name="Luca Lanini" userId="22f2f1a6-344c-4c54-82e7-6750b90ea6b9" providerId="ADAL" clId="{8C80DC04-7202-45AF-8E1C-F6BEAD0F9638}" dt="2026-05-13T06:28:53.965" v="2905" actId="21"/>
          <ac:spMkLst>
            <pc:docMk/>
            <pc:sldMk cId="1322799821" sldId="264"/>
            <ac:spMk id="9" creationId="{C6378442-D00E-7F94-AA5E-6BF510B7EB35}"/>
          </ac:spMkLst>
        </pc:spChg>
      </pc:sldChg>
      <pc:sldChg chg="addSp delSp modSp new mod">
        <pc:chgData name="Luca Lanini" userId="22f2f1a6-344c-4c54-82e7-6750b90ea6b9" providerId="ADAL" clId="{8C80DC04-7202-45AF-8E1C-F6BEAD0F9638}" dt="2026-05-13T06:44:13.630" v="3236"/>
        <pc:sldMkLst>
          <pc:docMk/>
          <pc:sldMk cId="3651419743" sldId="264"/>
        </pc:sldMkLst>
        <pc:spChg chg="del">
          <ac:chgData name="Luca Lanini" userId="22f2f1a6-344c-4c54-82e7-6750b90ea6b9" providerId="ADAL" clId="{8C80DC04-7202-45AF-8E1C-F6BEAD0F9638}" dt="2026-05-13T06:38:27.099" v="3020" actId="26606"/>
          <ac:spMkLst>
            <pc:docMk/>
            <pc:sldMk cId="3651419743" sldId="264"/>
            <ac:spMk id="2" creationId="{3ED40F1E-19D4-1260-783B-83FBDE40341D}"/>
          </ac:spMkLst>
        </pc:spChg>
        <pc:spChg chg="del">
          <ac:chgData name="Luca Lanini" userId="22f2f1a6-344c-4c54-82e7-6750b90ea6b9" providerId="ADAL" clId="{8C80DC04-7202-45AF-8E1C-F6BEAD0F9638}" dt="2026-05-13T06:38:27.099" v="3020" actId="26606"/>
          <ac:spMkLst>
            <pc:docMk/>
            <pc:sldMk cId="3651419743" sldId="264"/>
            <ac:spMk id="3" creationId="{7FAB3DDD-DEC1-E051-489C-336559A5B565}"/>
          </ac:spMkLst>
        </pc:spChg>
        <pc:spChg chg="add mod">
          <ac:chgData name="Luca Lanini" userId="22f2f1a6-344c-4c54-82e7-6750b90ea6b9" providerId="ADAL" clId="{8C80DC04-7202-45AF-8E1C-F6BEAD0F9638}" dt="2026-05-13T06:44:13.630" v="3236"/>
          <ac:spMkLst>
            <pc:docMk/>
            <pc:sldMk cId="3651419743" sldId="264"/>
            <ac:spMk id="4" creationId="{93BAC294-FF18-D7AB-147B-26A5D1CCE199}"/>
          </ac:spMkLst>
        </pc:spChg>
        <pc:picChg chg="add mod">
          <ac:chgData name="Luca Lanini" userId="22f2f1a6-344c-4c54-82e7-6750b90ea6b9" providerId="ADAL" clId="{8C80DC04-7202-45AF-8E1C-F6BEAD0F9638}" dt="2026-05-13T06:38:27.099" v="3020" actId="26606"/>
          <ac:picMkLst>
            <pc:docMk/>
            <pc:sldMk cId="3651419743" sldId="264"/>
            <ac:picMk id="6" creationId="{D5C1A128-EAFC-AC90-7574-0B1C5AF95C98}"/>
          </ac:picMkLst>
        </pc:picChg>
      </pc:sldChg>
      <pc:sldMasterChg chg="addSp modSp mod modSldLayout">
        <pc:chgData name="Luca Lanini" userId="22f2f1a6-344c-4c54-82e7-6750b90ea6b9" providerId="ADAL" clId="{8C80DC04-7202-45AF-8E1C-F6BEAD0F9638}" dt="2026-05-13T06:42:56.206" v="3192" actId="20577"/>
        <pc:sldMasterMkLst>
          <pc:docMk/>
          <pc:sldMasterMk cId="3638453559" sldId="2147483648"/>
        </pc:sldMasterMkLst>
        <pc:spChg chg="mod">
          <ac:chgData name="Luca Lanini" userId="22f2f1a6-344c-4c54-82e7-6750b90ea6b9" providerId="ADAL" clId="{8C80DC04-7202-45AF-8E1C-F6BEAD0F9638}" dt="2026-05-13T06:42:13.302" v="3131" actId="20577"/>
          <ac:spMkLst>
            <pc:docMk/>
            <pc:sldMasterMk cId="3638453559" sldId="2147483648"/>
            <ac:spMk id="6" creationId="{B9478409-B356-BD4B-33E5-D16569296C58}"/>
          </ac:spMkLst>
        </pc:spChg>
        <pc:spChg chg="mod">
          <ac:chgData name="Luca Lanini" userId="22f2f1a6-344c-4c54-82e7-6750b90ea6b9" providerId="ADAL" clId="{8C80DC04-7202-45AF-8E1C-F6BEAD0F9638}" dt="2026-05-13T06:37:50.633" v="3016"/>
          <ac:spMkLst>
            <pc:docMk/>
            <pc:sldMasterMk cId="3638453559" sldId="2147483648"/>
            <ac:spMk id="8" creationId="{7DA5E716-842D-E213-2B46-6E8FF472F3F5}"/>
          </ac:spMkLst>
        </pc:spChg>
        <pc:grpChg chg="add mod">
          <ac:chgData name="Luca Lanini" userId="22f2f1a6-344c-4c54-82e7-6750b90ea6b9" providerId="ADAL" clId="{8C80DC04-7202-45AF-8E1C-F6BEAD0F9638}" dt="2026-05-13T06:37:50.633" v="3016"/>
          <ac:grpSpMkLst>
            <pc:docMk/>
            <pc:sldMasterMk cId="3638453559" sldId="2147483648"/>
            <ac:grpSpMk id="7" creationId="{2CB31CE4-8C65-F6C5-E485-9F15E52B3A94}"/>
          </ac:grpSpMkLst>
        </pc:grpChg>
        <pc:sldLayoutChg chg="addSp modSp mod">
          <pc:chgData name="Luca Lanini" userId="22f2f1a6-344c-4c54-82e7-6750b90ea6b9" providerId="ADAL" clId="{8C80DC04-7202-45AF-8E1C-F6BEAD0F9638}" dt="2026-05-13T06:40:10.153" v="3057"/>
          <pc:sldLayoutMkLst>
            <pc:docMk/>
            <pc:sldMasterMk cId="3638453559" sldId="2147483648"/>
            <pc:sldLayoutMk cId="541222773" sldId="2147483649"/>
          </pc:sldLayoutMkLst>
          <pc:spChg chg="mod">
            <ac:chgData name="Luca Lanini" userId="22f2f1a6-344c-4c54-82e7-6750b90ea6b9" providerId="ADAL" clId="{8C80DC04-7202-45AF-8E1C-F6BEAD0F9638}" dt="2026-05-13T06:40:10.153" v="3057"/>
            <ac:spMkLst>
              <pc:docMk/>
              <pc:sldMasterMk cId="3638453559" sldId="2147483648"/>
              <pc:sldLayoutMk cId="541222773" sldId="2147483649"/>
              <ac:spMk id="6" creationId="{7045B986-F579-892B-8662-E13F368F31CE}"/>
            </ac:spMkLst>
          </pc:spChg>
          <pc:spChg chg="mod">
            <ac:chgData name="Luca Lanini" userId="22f2f1a6-344c-4c54-82e7-6750b90ea6b9" providerId="ADAL" clId="{8C80DC04-7202-45AF-8E1C-F6BEAD0F9638}" dt="2026-05-13T06:37:07.823" v="3012"/>
            <ac:spMkLst>
              <pc:docMk/>
              <pc:sldMasterMk cId="3638453559" sldId="2147483648"/>
              <pc:sldLayoutMk cId="541222773" sldId="2147483649"/>
              <ac:spMk id="8" creationId="{05C532BA-FB61-D339-8E3B-36BF8D448BBF}"/>
            </ac:spMkLst>
          </pc:spChg>
          <pc:grpChg chg="add mod">
            <ac:chgData name="Luca Lanini" userId="22f2f1a6-344c-4c54-82e7-6750b90ea6b9" providerId="ADAL" clId="{8C80DC04-7202-45AF-8E1C-F6BEAD0F9638}" dt="2026-05-13T06:37:11.732" v="3013" actId="1076"/>
            <ac:grpSpMkLst>
              <pc:docMk/>
              <pc:sldMasterMk cId="3638453559" sldId="2147483648"/>
              <pc:sldLayoutMk cId="541222773" sldId="2147483649"/>
              <ac:grpSpMk id="7" creationId="{7EAB06FA-3839-219E-FBFF-8A858D516D62}"/>
            </ac:grpSpMkLst>
          </pc:grpChg>
        </pc:sldLayoutChg>
        <pc:sldLayoutChg chg="addSp delSp modSp mod">
          <pc:chgData name="Luca Lanini" userId="22f2f1a6-344c-4c54-82e7-6750b90ea6b9" providerId="ADAL" clId="{8C80DC04-7202-45AF-8E1C-F6BEAD0F9638}" dt="2026-05-13T06:39:16.402" v="3056" actId="20577"/>
          <pc:sldLayoutMkLst>
            <pc:docMk/>
            <pc:sldMasterMk cId="3638453559" sldId="2147483648"/>
            <pc:sldLayoutMk cId="2918758075" sldId="2147483650"/>
          </pc:sldLayoutMkLst>
          <pc:spChg chg="mod">
            <ac:chgData name="Luca Lanini" userId="22f2f1a6-344c-4c54-82e7-6750b90ea6b9" providerId="ADAL" clId="{8C80DC04-7202-45AF-8E1C-F6BEAD0F9638}" dt="2026-05-13T06:39:16.402" v="3056" actId="20577"/>
            <ac:spMkLst>
              <pc:docMk/>
              <pc:sldMasterMk cId="3638453559" sldId="2147483648"/>
              <pc:sldLayoutMk cId="2918758075" sldId="2147483650"/>
              <ac:spMk id="6" creationId="{4ADDBE1D-85A9-0C8A-B33A-9A6F37111296}"/>
            </ac:spMkLst>
          </pc:spChg>
          <pc:spChg chg="mod">
            <ac:chgData name="Luca Lanini" userId="22f2f1a6-344c-4c54-82e7-6750b90ea6b9" providerId="ADAL" clId="{8C80DC04-7202-45AF-8E1C-F6BEAD0F9638}" dt="2026-05-13T06:37:41.540" v="3014"/>
            <ac:spMkLst>
              <pc:docMk/>
              <pc:sldMasterMk cId="3638453559" sldId="2147483648"/>
              <pc:sldLayoutMk cId="2918758075" sldId="2147483650"/>
              <ac:spMk id="8" creationId="{51313740-AFD3-632B-A19E-76E2DB1D8DDF}"/>
            </ac:spMkLst>
          </pc:spChg>
          <pc:spChg chg="add del">
            <ac:chgData name="Luca Lanini" userId="22f2f1a6-344c-4c54-82e7-6750b90ea6b9" providerId="ADAL" clId="{8C80DC04-7202-45AF-8E1C-F6BEAD0F9638}" dt="2026-05-13T06:39:02.411" v="3023" actId="478"/>
            <ac:spMkLst>
              <pc:docMk/>
              <pc:sldMasterMk cId="3638453559" sldId="2147483648"/>
              <pc:sldLayoutMk cId="2918758075" sldId="2147483650"/>
              <ac:spMk id="10" creationId="{0336396D-6E12-A4FC-7CB9-6EADB945FD7B}"/>
            </ac:spMkLst>
          </pc:spChg>
          <pc:grpChg chg="add mod">
            <ac:chgData name="Luca Lanini" userId="22f2f1a6-344c-4c54-82e7-6750b90ea6b9" providerId="ADAL" clId="{8C80DC04-7202-45AF-8E1C-F6BEAD0F9638}" dt="2026-05-13T06:37:41.540" v="3014"/>
            <ac:grpSpMkLst>
              <pc:docMk/>
              <pc:sldMasterMk cId="3638453559" sldId="2147483648"/>
              <pc:sldLayoutMk cId="2918758075" sldId="2147483650"/>
              <ac:grpSpMk id="7" creationId="{F1BCDCE6-51B2-F4F7-4D41-9C10D9665B91}"/>
            </ac:grpSpMkLst>
          </pc:grpChg>
        </pc:sldLayoutChg>
        <pc:sldLayoutChg chg="addSp modSp mod">
          <pc:chgData name="Luca Lanini" userId="22f2f1a6-344c-4c54-82e7-6750b90ea6b9" providerId="ADAL" clId="{8C80DC04-7202-45AF-8E1C-F6BEAD0F9638}" dt="2026-05-13T06:41:41.258" v="3123" actId="20577"/>
          <pc:sldLayoutMkLst>
            <pc:docMk/>
            <pc:sldMasterMk cId="3638453559" sldId="2147483648"/>
            <pc:sldLayoutMk cId="1849859942" sldId="2147483651"/>
          </pc:sldLayoutMkLst>
          <pc:spChg chg="mod">
            <ac:chgData name="Luca Lanini" userId="22f2f1a6-344c-4c54-82e7-6750b90ea6b9" providerId="ADAL" clId="{8C80DC04-7202-45AF-8E1C-F6BEAD0F9638}" dt="2026-05-13T06:41:41.258" v="3123" actId="20577"/>
            <ac:spMkLst>
              <pc:docMk/>
              <pc:sldMasterMk cId="3638453559" sldId="2147483648"/>
              <pc:sldLayoutMk cId="1849859942" sldId="2147483651"/>
              <ac:spMk id="6" creationId="{2EF7874C-55D2-9798-9A8C-EEB141660980}"/>
            </ac:spMkLst>
          </pc:spChg>
          <pc:spChg chg="mod">
            <ac:chgData name="Luca Lanini" userId="22f2f1a6-344c-4c54-82e7-6750b90ea6b9" providerId="ADAL" clId="{8C80DC04-7202-45AF-8E1C-F6BEAD0F9638}" dt="2026-05-13T06:37:44.419" v="3015"/>
            <ac:spMkLst>
              <pc:docMk/>
              <pc:sldMasterMk cId="3638453559" sldId="2147483648"/>
              <pc:sldLayoutMk cId="1849859942" sldId="2147483651"/>
              <ac:spMk id="8" creationId="{03C67B7A-8B7E-9B5B-848C-5730CB9D5B7A}"/>
            </ac:spMkLst>
          </pc:spChg>
          <pc:grpChg chg="add mod">
            <ac:chgData name="Luca Lanini" userId="22f2f1a6-344c-4c54-82e7-6750b90ea6b9" providerId="ADAL" clId="{8C80DC04-7202-45AF-8E1C-F6BEAD0F9638}" dt="2026-05-13T06:37:44.419" v="3015"/>
            <ac:grpSpMkLst>
              <pc:docMk/>
              <pc:sldMasterMk cId="3638453559" sldId="2147483648"/>
              <pc:sldLayoutMk cId="1849859942" sldId="2147483651"/>
              <ac:grpSpMk id="7" creationId="{C2CDC067-5E03-62D4-336E-E1480355447B}"/>
            </ac:grpSpMkLst>
          </pc:grpChg>
        </pc:sldLayoutChg>
        <pc:sldLayoutChg chg="modSp mod">
          <pc:chgData name="Luca Lanini" userId="22f2f1a6-344c-4c54-82e7-6750b90ea6b9" providerId="ADAL" clId="{8C80DC04-7202-45AF-8E1C-F6BEAD0F9638}" dt="2026-05-13T06:42:27.474" v="3132" actId="6549"/>
          <pc:sldLayoutMkLst>
            <pc:docMk/>
            <pc:sldMasterMk cId="3638453559" sldId="2147483648"/>
            <pc:sldLayoutMk cId="3672719442" sldId="2147483652"/>
          </pc:sldLayoutMkLst>
          <pc:spChg chg="mod">
            <ac:chgData name="Luca Lanini" userId="22f2f1a6-344c-4c54-82e7-6750b90ea6b9" providerId="ADAL" clId="{8C80DC04-7202-45AF-8E1C-F6BEAD0F9638}" dt="2026-05-13T06:42:27.474" v="3132" actId="6549"/>
            <ac:spMkLst>
              <pc:docMk/>
              <pc:sldMasterMk cId="3638453559" sldId="2147483648"/>
              <pc:sldLayoutMk cId="3672719442" sldId="2147483652"/>
              <ac:spMk id="7" creationId="{BD29735B-AC35-6996-EA09-3E05069C0499}"/>
            </ac:spMkLst>
          </pc:spChg>
        </pc:sldLayoutChg>
        <pc:sldLayoutChg chg="modSp mod">
          <pc:chgData name="Luca Lanini" userId="22f2f1a6-344c-4c54-82e7-6750b90ea6b9" providerId="ADAL" clId="{8C80DC04-7202-45AF-8E1C-F6BEAD0F9638}" dt="2026-05-13T06:42:43.628" v="3165" actId="20577"/>
          <pc:sldLayoutMkLst>
            <pc:docMk/>
            <pc:sldMasterMk cId="3638453559" sldId="2147483648"/>
            <pc:sldLayoutMk cId="476871930" sldId="2147483653"/>
          </pc:sldLayoutMkLst>
          <pc:spChg chg="mod">
            <ac:chgData name="Luca Lanini" userId="22f2f1a6-344c-4c54-82e7-6750b90ea6b9" providerId="ADAL" clId="{8C80DC04-7202-45AF-8E1C-F6BEAD0F9638}" dt="2026-05-13T06:42:43.628" v="3165" actId="20577"/>
            <ac:spMkLst>
              <pc:docMk/>
              <pc:sldMasterMk cId="3638453559" sldId="2147483648"/>
              <pc:sldLayoutMk cId="476871930" sldId="2147483653"/>
              <ac:spMk id="9" creationId="{80606405-4A9F-8C2D-574B-DE5BCB182C76}"/>
            </ac:spMkLst>
          </pc:spChg>
        </pc:sldLayoutChg>
        <pc:sldLayoutChg chg="modSp mod">
          <pc:chgData name="Luca Lanini" userId="22f2f1a6-344c-4c54-82e7-6750b90ea6b9" providerId="ADAL" clId="{8C80DC04-7202-45AF-8E1C-F6BEAD0F9638}" dt="2026-05-13T06:42:56.206" v="3192" actId="20577"/>
          <pc:sldLayoutMkLst>
            <pc:docMk/>
            <pc:sldMasterMk cId="3638453559" sldId="2147483648"/>
            <pc:sldLayoutMk cId="1251434099" sldId="2147483654"/>
          </pc:sldLayoutMkLst>
          <pc:spChg chg="mod">
            <ac:chgData name="Luca Lanini" userId="22f2f1a6-344c-4c54-82e7-6750b90ea6b9" providerId="ADAL" clId="{8C80DC04-7202-45AF-8E1C-F6BEAD0F9638}" dt="2026-05-13T06:42:56.206" v="3192" actId="20577"/>
            <ac:spMkLst>
              <pc:docMk/>
              <pc:sldMasterMk cId="3638453559" sldId="2147483648"/>
              <pc:sldLayoutMk cId="1251434099" sldId="2147483654"/>
              <ac:spMk id="5" creationId="{EB1488B3-514A-15EE-0FA1-5CF107ECC8CA}"/>
            </ac:spMkLst>
          </pc:spChg>
        </pc:sldLayoutChg>
        <pc:sldLayoutChg chg="addSp modSp mod">
          <pc:chgData name="Luca Lanini" userId="22f2f1a6-344c-4c54-82e7-6750b90ea6b9" providerId="ADAL" clId="{8C80DC04-7202-45AF-8E1C-F6BEAD0F9638}" dt="2026-05-13T06:41:07.606" v="3092" actId="20577"/>
          <pc:sldLayoutMkLst>
            <pc:docMk/>
            <pc:sldMasterMk cId="3638453559" sldId="2147483648"/>
            <pc:sldLayoutMk cId="2916788754" sldId="2147483655"/>
          </pc:sldLayoutMkLst>
          <pc:spChg chg="mod">
            <ac:chgData name="Luca Lanini" userId="22f2f1a6-344c-4c54-82e7-6750b90ea6b9" providerId="ADAL" clId="{8C80DC04-7202-45AF-8E1C-F6BEAD0F9638}" dt="2026-05-13T06:41:07.606" v="3092" actId="20577"/>
            <ac:spMkLst>
              <pc:docMk/>
              <pc:sldMasterMk cId="3638453559" sldId="2147483648"/>
              <pc:sldLayoutMk cId="2916788754" sldId="2147483655"/>
              <ac:spMk id="4" creationId="{C2E215D3-52C1-9D36-E939-D00C84D7E4CB}"/>
            </ac:spMkLst>
          </pc:spChg>
          <pc:spChg chg="add mod">
            <ac:chgData name="Luca Lanini" userId="22f2f1a6-344c-4c54-82e7-6750b90ea6b9" providerId="ADAL" clId="{8C80DC04-7202-45AF-8E1C-F6BEAD0F9638}" dt="2026-05-13T06:40:57.854" v="3061" actId="1076"/>
            <ac:spMkLst>
              <pc:docMk/>
              <pc:sldMasterMk cId="3638453559" sldId="2147483648"/>
              <pc:sldLayoutMk cId="2916788754" sldId="2147483655"/>
              <ac:spMk id="6" creationId="{086DA994-459D-08B4-190A-07BFB90CB831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EAA727-26E0-409F-5371-9FA00E832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28C853D-EA0A-82DD-1B04-20000F72A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84735D-B720-7595-D130-39E041CEC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6EFF07-7E70-F09E-0628-C676FC76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45B986-F579-892B-8662-E13F368F3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/>
              <a:t>Luca Lanini, CibuSalus srl 2026</a:t>
            </a:r>
            <a:endParaRPr lang="it-IT" dirty="0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7EAB06FA-3839-219E-FBFF-8A858D516D6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668640" y="6301880"/>
            <a:ext cx="419595" cy="419595"/>
            <a:chOff x="0" y="0"/>
            <a:chExt cx="2647392" cy="2647392"/>
          </a:xfrm>
        </p:grpSpPr>
        <p:sp>
          <p:nvSpPr>
            <p:cNvPr id="8" name="Freeform 14" descr="Immagine che contiene testo, Elementi grafici, grafica, logo  Il contenuto generato dall'IA potrebbe non essere corretto.">
              <a:extLst>
                <a:ext uri="{FF2B5EF4-FFF2-40B4-BE49-F238E27FC236}">
                  <a16:creationId xmlns:a16="http://schemas.microsoft.com/office/drawing/2014/main" id="{05C532BA-FB61-D339-8E3B-36BF8D448BBF}"/>
                </a:ext>
              </a:extLst>
            </p:cNvPr>
            <p:cNvSpPr/>
            <p:nvPr/>
          </p:nvSpPr>
          <p:spPr>
            <a:xfrm>
              <a:off x="0" y="0"/>
              <a:ext cx="2647442" cy="2647442"/>
            </a:xfrm>
            <a:custGeom>
              <a:avLst/>
              <a:gdLst/>
              <a:ahLst/>
              <a:cxnLst/>
              <a:rect l="l" t="t" r="r" b="b"/>
              <a:pathLst>
                <a:path w="2647442" h="2647442">
                  <a:moveTo>
                    <a:pt x="0" y="0"/>
                  </a:moveTo>
                  <a:lnTo>
                    <a:pt x="2647442" y="0"/>
                  </a:lnTo>
                  <a:lnTo>
                    <a:pt x="2647442" y="2647442"/>
                  </a:lnTo>
                  <a:lnTo>
                    <a:pt x="0" y="26474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r="1" b="1"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54122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41F6D9-FE34-B07F-8083-E534082C5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F3FE668-80EC-F098-E345-B5F1FF17F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E30EE0-0CEF-024A-5B40-F0A1CEA78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A7C930-D9D4-8E9B-1B79-9FC182F2B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5CBFF8-A885-9EF0-F7A9-35928B43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C43A-71D6-44C0-B72B-2CA1CCD2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827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B38784A-3841-565A-F32E-5E2F1B7C5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6493BA0-6548-3170-DDF9-80E0C0DE4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8C568D-67FB-52A9-1AA2-7636CE6A6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0F7F15-E7D5-E6DE-19BD-035AFBBF3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E1DF6B-3E8F-62CA-5A88-E8F49B37A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C43A-71D6-44C0-B72B-2CA1CCD2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970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BAE88A-D317-4DB4-1E06-BB1879B4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A19A9C-4F79-728F-A495-CA94B5FE6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1FD837-97AF-754F-CA39-ECC3C97A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6BA6BA-4523-3709-816B-8FFD83437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DDBE1D-85A9-0C8A-B33A-9A6F37111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/>
              <a:t>Luca Lanini, CibuSalus srl 2026</a:t>
            </a:r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F1BCDCE6-51B2-F4F7-4D41-9C10D9665B9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668640" y="6301880"/>
            <a:ext cx="419595" cy="419595"/>
            <a:chOff x="0" y="0"/>
            <a:chExt cx="2647392" cy="2647392"/>
          </a:xfrm>
        </p:grpSpPr>
        <p:sp>
          <p:nvSpPr>
            <p:cNvPr id="8" name="Freeform 14" descr="Immagine che contiene testo, Elementi grafici, grafica, logo  Il contenuto generato dall'IA potrebbe non essere corretto.">
              <a:extLst>
                <a:ext uri="{FF2B5EF4-FFF2-40B4-BE49-F238E27FC236}">
                  <a16:creationId xmlns:a16="http://schemas.microsoft.com/office/drawing/2014/main" id="{51313740-AFD3-632B-A19E-76E2DB1D8DDF}"/>
                </a:ext>
              </a:extLst>
            </p:cNvPr>
            <p:cNvSpPr/>
            <p:nvPr/>
          </p:nvSpPr>
          <p:spPr>
            <a:xfrm>
              <a:off x="0" y="0"/>
              <a:ext cx="2647442" cy="2647442"/>
            </a:xfrm>
            <a:custGeom>
              <a:avLst/>
              <a:gdLst/>
              <a:ahLst/>
              <a:cxnLst/>
              <a:rect l="l" t="t" r="r" b="b"/>
              <a:pathLst>
                <a:path w="2647442" h="2647442">
                  <a:moveTo>
                    <a:pt x="0" y="0"/>
                  </a:moveTo>
                  <a:lnTo>
                    <a:pt x="2647442" y="0"/>
                  </a:lnTo>
                  <a:lnTo>
                    <a:pt x="2647442" y="2647442"/>
                  </a:lnTo>
                  <a:lnTo>
                    <a:pt x="0" y="26474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r="1" b="1"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91875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BEAA0D-4E5C-F7B9-D5C4-09BAE343E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421EC3-48B9-EA93-84ED-9492C0EAF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C9B92D-899B-26E6-1DCF-5CDF37B6A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D48A03-0BD9-D1A0-D74A-55961FC47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F7874C-55D2-9798-9A8C-EEB141660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/>
              <a:t>Luca Lanini, CibuSalus srl 2026</a:t>
            </a:r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C2CDC067-5E03-62D4-336E-E1480355447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668640" y="6301880"/>
            <a:ext cx="419595" cy="419595"/>
            <a:chOff x="0" y="0"/>
            <a:chExt cx="2647392" cy="2647392"/>
          </a:xfrm>
        </p:grpSpPr>
        <p:sp>
          <p:nvSpPr>
            <p:cNvPr id="8" name="Freeform 14" descr="Immagine che contiene testo, Elementi grafici, grafica, logo  Il contenuto generato dall'IA potrebbe non essere corretto.">
              <a:extLst>
                <a:ext uri="{FF2B5EF4-FFF2-40B4-BE49-F238E27FC236}">
                  <a16:creationId xmlns:a16="http://schemas.microsoft.com/office/drawing/2014/main" id="{03C67B7A-8B7E-9B5B-848C-5730CB9D5B7A}"/>
                </a:ext>
              </a:extLst>
            </p:cNvPr>
            <p:cNvSpPr/>
            <p:nvPr/>
          </p:nvSpPr>
          <p:spPr>
            <a:xfrm>
              <a:off x="0" y="0"/>
              <a:ext cx="2647442" cy="2647442"/>
            </a:xfrm>
            <a:custGeom>
              <a:avLst/>
              <a:gdLst/>
              <a:ahLst/>
              <a:cxnLst/>
              <a:rect l="l" t="t" r="r" b="b"/>
              <a:pathLst>
                <a:path w="2647442" h="2647442">
                  <a:moveTo>
                    <a:pt x="0" y="0"/>
                  </a:moveTo>
                  <a:lnTo>
                    <a:pt x="2647442" y="0"/>
                  </a:lnTo>
                  <a:lnTo>
                    <a:pt x="2647442" y="2647442"/>
                  </a:lnTo>
                  <a:lnTo>
                    <a:pt x="0" y="26474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r="1" b="1"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84985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B17F9C-A22B-EB31-3935-7A0FA773F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D6BBD9-64EF-9B1A-E260-7C907C0C6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D2E4FE1-E08F-44DE-A4F3-170368FF0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6E353E1-AF21-51E4-D561-B13FFC8FA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CFB8FF-4874-04AD-4E43-CF20DC572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D29735B-AC35-6996-EA09-3E05069C0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it-IT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367271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EEAF36-92AE-A7AF-F2E6-470A40132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49FD63-F62C-0B93-2A53-F9AAF14BB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B1DF4D2-F928-46E5-5D88-92B6D5019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11B9957-0F1C-785E-DE5E-4AB2C4351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9E27873-2EDC-2302-F071-B60F47F89A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020F3AD-AA79-91F2-B5FE-882CB162C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90C4A37-5E80-953E-0649-8CAB89EB6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0606405-4A9F-8C2D-574B-DE5BCB18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/>
              <a:t>Luca Lanini, </a:t>
            </a:r>
            <a:r>
              <a:rPr lang="it-IT" dirty="0" err="1"/>
              <a:t>CIbuSalus</a:t>
            </a:r>
            <a:r>
              <a:rPr lang="it-IT" dirty="0"/>
              <a:t> srl 2026</a:t>
            </a:r>
          </a:p>
        </p:txBody>
      </p:sp>
    </p:spTree>
    <p:extLst>
      <p:ext uri="{BB962C8B-B14F-4D97-AF65-F5344CB8AC3E}">
        <p14:creationId xmlns:p14="http://schemas.microsoft.com/office/powerpoint/2010/main" val="47687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945479-6508-9528-EADB-0407499DC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F68398A-F506-4586-D3BE-6CC9E0BD0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BB325B-3080-5978-4100-B9D27D8E1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B1488B3-514A-15EE-0FA1-5CF107EC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/>
              <a:t>Luca Lanini, CibuSalus 2026</a:t>
            </a:r>
          </a:p>
        </p:txBody>
      </p:sp>
    </p:spTree>
    <p:extLst>
      <p:ext uri="{BB962C8B-B14F-4D97-AF65-F5344CB8AC3E}">
        <p14:creationId xmlns:p14="http://schemas.microsoft.com/office/powerpoint/2010/main" val="125143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ECF2186-ED9B-4DBF-BDA1-14F10987B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F494AB1-28B3-4FF8-4656-FEFA19DF8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2E215D3-52C1-9D36-E939-D00C84D7E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/>
              <a:t>Luca Lanini, </a:t>
            </a:r>
            <a:r>
              <a:rPr lang="it-IT" dirty="0" err="1"/>
              <a:t>CIbuSalus</a:t>
            </a:r>
            <a:r>
              <a:rPr lang="it-IT" dirty="0"/>
              <a:t> srl 2026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86DA994-459D-08B4-190A-07BFB90CB831}"/>
              </a:ext>
            </a:extLst>
          </p:cNvPr>
          <p:cNvSpPr txBox="1"/>
          <p:nvPr userDrawn="1"/>
        </p:nvSpPr>
        <p:spPr>
          <a:xfrm>
            <a:off x="695325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291678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14922E-1980-8E32-4D7C-1140B68EA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06D7AF-DE8E-4606-1FA9-5B5BD1C23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3CBB8E-C546-2ECA-F710-CD701B4F5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A329F05-C111-3565-6B40-A583A7DC7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E5E9757-D00C-E5CC-6673-1FD66D24B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C77B4B1-86A3-FFE0-DBB8-C14C7F9AD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C43A-71D6-44C0-B72B-2CA1CCD2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06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450D7A-122E-DEFD-2EEE-9701A5DC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3A7BB2B-E6E4-8730-4C05-45D0FD0EC6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5F46A2C-929A-6F2D-560C-C9B144A3B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394FFBD-CBEF-4428-BB98-A7D3F3BC4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F8643E9-1D8F-9912-77E1-8B474E6EF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9A46650-1D27-BA60-C046-C5CA9335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C43A-71D6-44C0-B72B-2CA1CCD207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390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51B02F5-0049-FE5E-261B-385D74F86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FD85A03-C394-F22B-883B-F9038021F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A1CF788-24DB-6B40-6A31-33C19F9B00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C24D84-A7B5-44C1-8CD7-B7255AB320F1}" type="datetimeFigureOut">
              <a:rPr lang="it-IT" smtClean="0"/>
              <a:t>13/05/2026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C3C713-7749-9FCE-BCA5-71ED3E698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478409-B356-BD4B-33E5-D16569296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it-IT" dirty="0"/>
              <a:t>Luca Lanini, CibuSalus srl 2026</a:t>
            </a:r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2CB31CE4-8C65-F6C5-E485-9F15E52B3A9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668640" y="6301880"/>
            <a:ext cx="419595" cy="419595"/>
            <a:chOff x="0" y="0"/>
            <a:chExt cx="2647392" cy="2647392"/>
          </a:xfrm>
        </p:grpSpPr>
        <p:sp>
          <p:nvSpPr>
            <p:cNvPr id="8" name="Freeform 14" descr="Immagine che contiene testo, Elementi grafici, grafica, logo  Il contenuto generato dall'IA potrebbe non essere corretto.">
              <a:extLst>
                <a:ext uri="{FF2B5EF4-FFF2-40B4-BE49-F238E27FC236}">
                  <a16:creationId xmlns:a16="http://schemas.microsoft.com/office/drawing/2014/main" id="{7DA5E716-842D-E213-2B46-6E8FF472F3F5}"/>
                </a:ext>
              </a:extLst>
            </p:cNvPr>
            <p:cNvSpPr/>
            <p:nvPr/>
          </p:nvSpPr>
          <p:spPr>
            <a:xfrm>
              <a:off x="0" y="0"/>
              <a:ext cx="2647442" cy="2647442"/>
            </a:xfrm>
            <a:custGeom>
              <a:avLst/>
              <a:gdLst/>
              <a:ahLst/>
              <a:cxnLst/>
              <a:rect l="l" t="t" r="r" b="b"/>
              <a:pathLst>
                <a:path w="2647442" h="2647442">
                  <a:moveTo>
                    <a:pt x="0" y="0"/>
                  </a:moveTo>
                  <a:lnTo>
                    <a:pt x="2647442" y="0"/>
                  </a:lnTo>
                  <a:lnTo>
                    <a:pt x="2647442" y="2647442"/>
                  </a:lnTo>
                  <a:lnTo>
                    <a:pt x="0" y="26474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3"/>
              <a:stretch>
                <a:fillRect r="1" b="1"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638453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91" name="Rectangle 2083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2" name="Rectangle 2085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51E25FF-2969-954C-ED17-B28D30AD9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" r="7989" b="-1"/>
          <a:stretch>
            <a:fillRect/>
          </a:stretch>
        </p:blipFill>
        <p:spPr bwMode="auto">
          <a:xfrm>
            <a:off x="2545773" y="10"/>
            <a:ext cx="9646227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2A28BFAC-3C80-C30A-89CF-F6481913A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579" y="2717299"/>
            <a:ext cx="3161940" cy="2222631"/>
          </a:xfrm>
        </p:spPr>
        <p:txBody>
          <a:bodyPr>
            <a:normAutofit/>
          </a:bodyPr>
          <a:lstStyle/>
          <a:p>
            <a:pPr algn="l"/>
            <a:r>
              <a:rPr lang="it-IT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 logistica </a:t>
            </a:r>
            <a:br>
              <a:rPr lang="it-IT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it-IT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alla sfida dell’incertezza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EF9A68D-4810-61CF-1BB5-ECB3A1BC32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579" y="5060373"/>
            <a:ext cx="3607425" cy="1465118"/>
          </a:xfrm>
        </p:spPr>
        <p:txBody>
          <a:bodyPr>
            <a:normAutofit/>
          </a:bodyPr>
          <a:lstStyle/>
          <a:p>
            <a:pPr algn="l"/>
            <a:r>
              <a:rPr lang="it-IT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Luca Lanini</a:t>
            </a:r>
          </a:p>
          <a:p>
            <a:pPr algn="l"/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Partner CibuSalus Srl</a:t>
            </a:r>
          </a:p>
          <a:p>
            <a:pPr algn="l"/>
            <a:r>
              <a:rPr lang="it-IT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Professore incaricato di Logistica Università Cattolica</a:t>
            </a:r>
          </a:p>
        </p:txBody>
      </p:sp>
    </p:spTree>
    <p:extLst>
      <p:ext uri="{BB962C8B-B14F-4D97-AF65-F5344CB8AC3E}">
        <p14:creationId xmlns:p14="http://schemas.microsoft.com/office/powerpoint/2010/main" val="345997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C22FC5-93ED-B2A7-293D-EE769222A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1"/>
            <a:ext cx="10403840" cy="73185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t-IT" sz="3600" b="1" dirty="0">
                <a:solidFill>
                  <a:schemeClr val="accent6">
                    <a:lumMod val="50000"/>
                  </a:schemeClr>
                </a:solidFill>
              </a:rPr>
              <a:t>La logistica, diventa trasmissione dell’instabilità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35CD62-4365-7909-306B-8650FCBFA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080" y="2448561"/>
            <a:ext cx="10515600" cy="420624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2400" dirty="0"/>
              <a:t>Se il Mar Rosso ha allungato i tempi, Hormuz aumenta l’incertezza. E per il </a:t>
            </a:r>
            <a:r>
              <a:rPr lang="it-IT" sz="2400" b="1" dirty="0">
                <a:solidFill>
                  <a:srgbClr val="C00000"/>
                </a:solidFill>
              </a:rPr>
              <a:t>fresco l’incertezza è più pericolosa del costo</a:t>
            </a:r>
            <a:r>
              <a:rPr lang="it-IT" sz="2400" dirty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2400" dirty="0"/>
              <a:t>Siamo attrezzati a gestire non solo prezzi più alti, ma </a:t>
            </a:r>
            <a:r>
              <a:rPr lang="it-IT" sz="2400" b="1" dirty="0">
                <a:solidFill>
                  <a:srgbClr val="C00000"/>
                </a:solidFill>
              </a:rPr>
              <a:t>prezzi più instabili</a:t>
            </a:r>
            <a:r>
              <a:rPr lang="it-IT" sz="2400" dirty="0"/>
              <a:t>? E quanto questa instabilità sta già cambiando le scelte logistiche, anche a livello nazionale?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2400" dirty="0"/>
              <a:t>Il fresco è apparentemente locale, ma strutturalmente dipendente da variabili globali. La vera questione non è dove produciamo, ma quanto è </a:t>
            </a:r>
            <a:r>
              <a:rPr lang="it-IT" sz="2400" b="1" dirty="0">
                <a:solidFill>
                  <a:srgbClr val="C00000"/>
                </a:solidFill>
              </a:rPr>
              <a:t>stabile il sistema </a:t>
            </a:r>
            <a:r>
              <a:rPr lang="it-IT" sz="2400" dirty="0"/>
              <a:t>che rende possibile portarlo in tavola?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2400" dirty="0"/>
              <a:t>Ma il punto vero </a:t>
            </a:r>
            <a:r>
              <a:rPr lang="it-IT" sz="2400" b="1" dirty="0">
                <a:solidFill>
                  <a:srgbClr val="C00000"/>
                </a:solidFill>
              </a:rPr>
              <a:t>non è il prezzo: è l’incertezza</a:t>
            </a:r>
            <a:r>
              <a:rPr lang="it-IT" sz="2400" dirty="0"/>
              <a:t>. Ritardi, tempi meno prevedibili, pianificazione più fragile. E questo si scarica fino all’ultimo miglio. In altre parole: anche il km zero oggi ha un prezzo globale.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BB3C947-C202-0E1E-C457-F544652C4439}"/>
              </a:ext>
            </a:extLst>
          </p:cNvPr>
          <p:cNvSpPr txBox="1"/>
          <p:nvPr/>
        </p:nvSpPr>
        <p:spPr>
          <a:xfrm>
            <a:off x="949960" y="1006178"/>
            <a:ext cx="106121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it-IT" sz="1800" dirty="0"/>
              <a:t>“Un passaggio come lo Stretto di Hormuz sembra lontano, ma in realtà entra direttamente nella nostra filiera del fresco. Da lì passa circa il 20% del petrolio mondiale e un </a:t>
            </a:r>
            <a:r>
              <a:rPr lang="it-IT" sz="1800" b="1" dirty="0"/>
              <a:t>terzo dei fertilizzanti </a:t>
            </a:r>
            <a:r>
              <a:rPr lang="it-IT" sz="1800" dirty="0"/>
              <a:t>ad uso agricolo: questo significa volatilità su carburanti ed energia, quindi trasporto e catena del freddo, aumento dei prezzi agricoli, emergenze produttive e nutritive a livello planetario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086FA70-7E5D-62F7-1A5D-9ECEFF147F21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8504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D5C1A128-EAFC-AC90-7574-0B1C5AF95C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387" b="-3"/>
          <a:stretch>
            <a:fillRect/>
          </a:stretch>
        </p:blipFill>
        <p:spPr>
          <a:xfrm>
            <a:off x="818653" y="68263"/>
            <a:ext cx="10030819" cy="6165850"/>
          </a:xfrm>
          <a:prstGeom prst="rect">
            <a:avLst/>
          </a:prstGeom>
          <a:noFill/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3BAC294-FF18-D7AB-147B-26A5D1CCE199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365141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70A08E-EDE0-7ACF-2F50-C3CB8B857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3600" b="1" dirty="0">
                <a:solidFill>
                  <a:schemeClr val="accent6">
                    <a:lumMod val="50000"/>
                  </a:schemeClr>
                </a:solidFill>
              </a:rPr>
              <a:t>Lo scenario: mare e container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AB0D30-ED5A-E4BB-9495-DB873EEB4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0036"/>
            <a:ext cx="10515600" cy="5162839"/>
          </a:xfrm>
        </p:spPr>
        <p:txBody>
          <a:bodyPr>
            <a:normAutofit/>
          </a:bodyPr>
          <a:lstStyle/>
          <a:p>
            <a:r>
              <a:rPr lang="it-IT" sz="2000" dirty="0"/>
              <a:t>Inversione flussi container verso asia, calo disponibilità in Europa, che si riposizionano sui mercati di origine, con allungamento dei cicli dei container che riduce efficienza complessiva </a:t>
            </a:r>
          </a:p>
          <a:p>
            <a:pPr marL="0" indent="0">
              <a:buNone/>
            </a:pPr>
            <a:r>
              <a:rPr lang="it-IT" sz="2000" dirty="0"/>
              <a:t>Fattori operativi: </a:t>
            </a:r>
          </a:p>
          <a:p>
            <a:r>
              <a:rPr lang="it-IT" sz="2000" dirty="0"/>
              <a:t>Tempi di transito più lunghi, congestione hub intermedi, criticità nel trasporto terrestre rallentano il ritorno del ciclo logistico, </a:t>
            </a:r>
          </a:p>
          <a:p>
            <a:r>
              <a:rPr lang="it-IT" sz="2000" dirty="0"/>
              <a:t>Disconnessione fra livelli di stock e reale disponibilità </a:t>
            </a:r>
          </a:p>
          <a:p>
            <a:r>
              <a:rPr lang="it-IT" sz="2000" dirty="0"/>
              <a:t>Perturbazioni sulle rotte </a:t>
            </a:r>
            <a:r>
              <a:rPr lang="it-IT" sz="2000" dirty="0" err="1"/>
              <a:t>europa</a:t>
            </a:r>
            <a:r>
              <a:rPr lang="it-IT" sz="2000" dirty="0"/>
              <a:t>- asia, con modifiche ai </a:t>
            </a:r>
            <a:r>
              <a:rPr lang="it-IT" sz="2000" dirty="0" err="1"/>
              <a:t>routing</a:t>
            </a:r>
            <a:r>
              <a:rPr lang="it-IT" sz="2000" dirty="0"/>
              <a:t>, programmazione, e capacità di stiva. </a:t>
            </a:r>
          </a:p>
          <a:p>
            <a:r>
              <a:rPr lang="it-IT" sz="2000" dirty="0"/>
              <a:t>I costi sono sempre più influenzati dai fattori di rischio (carburante, premi ass., decisioni di </a:t>
            </a:r>
            <a:r>
              <a:rPr lang="it-IT" sz="2000" dirty="0" err="1"/>
              <a:t>rerouting</a:t>
            </a:r>
            <a:r>
              <a:rPr lang="it-IT" sz="2000" dirty="0"/>
              <a:t>) </a:t>
            </a:r>
          </a:p>
          <a:p>
            <a:r>
              <a:rPr lang="it-IT" sz="2000" dirty="0"/>
              <a:t>Italia: ritardi arrivi navi, tempi attesa prolungati, disallineamenti disponibilità attrezzature, incidono su efficienza, sui cicli finanziari, sul capitale circolante.</a:t>
            </a:r>
          </a:p>
          <a:p>
            <a:r>
              <a:rPr lang="it-IT" sz="2000" dirty="0"/>
              <a:t>Queste tensioni saranno più forti ben prima del ritorno alla normalità, quindi: maggiore variabilità, tempi di pianificazione più incerti, minore accesso ai container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C94ECD9-8BD3-1208-969E-41DE4A280F10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383213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A44E91-51E6-4816-639A-76ABACA09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3600" b="1" dirty="0">
                <a:solidFill>
                  <a:schemeClr val="accent6">
                    <a:lumMod val="50000"/>
                  </a:schemeClr>
                </a:solidFill>
              </a:rPr>
              <a:t>Impatti delle tensioni geopolitiche sulla logistica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92FE7E-5301-8EF5-3512-75EB5BD9D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276840" cy="4544695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t-IT" b="1" dirty="0" err="1">
                <a:solidFill>
                  <a:srgbClr val="C00000"/>
                </a:solidFill>
              </a:rPr>
              <a:t>Rerouting</a:t>
            </a:r>
            <a:r>
              <a:rPr lang="it-IT" b="1" dirty="0">
                <a:solidFill>
                  <a:srgbClr val="C00000"/>
                </a:solidFill>
              </a:rPr>
              <a:t> a geometria variabile </a:t>
            </a:r>
            <a:r>
              <a:rPr lang="it-IT" dirty="0"/>
              <a:t>(cambio rotte di continuo, aumento </a:t>
            </a:r>
            <a:r>
              <a:rPr lang="it-IT" dirty="0" err="1"/>
              <a:t>transit</a:t>
            </a:r>
            <a:r>
              <a:rPr lang="it-IT" dirty="0"/>
              <a:t> time)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t-IT" dirty="0"/>
              <a:t>Aumento costi logistici con le </a:t>
            </a:r>
            <a:r>
              <a:rPr lang="it-IT" b="1" dirty="0">
                <a:solidFill>
                  <a:srgbClr val="C00000"/>
                </a:solidFill>
              </a:rPr>
              <a:t>sanzioni economiche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t-IT" dirty="0"/>
              <a:t>Carenze di prodotti e ritardi non programmabili (restrizioni commerciali e maggiori controlli doganali)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it-IT" b="1" dirty="0">
                <a:solidFill>
                  <a:srgbClr val="C00000"/>
                </a:solidFill>
              </a:rPr>
              <a:t>Protezionismo</a:t>
            </a:r>
            <a:r>
              <a:rPr lang="it-IT" dirty="0"/>
              <a:t> crescente, </a:t>
            </a:r>
            <a:r>
              <a:rPr lang="it-IT" b="1" dirty="0" err="1">
                <a:solidFill>
                  <a:srgbClr val="C00000"/>
                </a:solidFill>
              </a:rPr>
              <a:t>ri</a:t>
            </a:r>
            <a:r>
              <a:rPr lang="it-IT" b="1" dirty="0">
                <a:solidFill>
                  <a:srgbClr val="C00000"/>
                </a:solidFill>
              </a:rPr>
              <a:t>-mondializzazione,</a:t>
            </a:r>
            <a:r>
              <a:rPr lang="it-IT" dirty="0"/>
              <a:t> ruolo nuovo e forte degli Stati (sostegno al </a:t>
            </a:r>
            <a:r>
              <a:rPr lang="it-IT" dirty="0" err="1"/>
              <a:t>reshoring</a:t>
            </a:r>
            <a:r>
              <a:rPr lang="it-IT" dirty="0"/>
              <a:t>, limitazioni alle importazioni che diventa più costoso e più complesso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40DBDB8-8829-D1FF-0C30-13C265BA6C9F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327945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5E7A4-FC6A-98B9-D824-263137122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3954"/>
            <a:ext cx="10515600" cy="642792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3600" b="1" dirty="0">
                <a:solidFill>
                  <a:schemeClr val="accent6">
                    <a:lumMod val="50000"/>
                  </a:schemeClr>
                </a:solidFill>
              </a:rPr>
              <a:t>Nuove strategie per minimizzare gli impatti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3628CA-6B31-FE81-E72C-365506989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3107"/>
            <a:ext cx="10515600" cy="4150736"/>
          </a:xfrm>
        </p:spPr>
        <p:txBody>
          <a:bodyPr/>
          <a:lstStyle/>
          <a:p>
            <a:r>
              <a:rPr lang="it-IT" dirty="0"/>
              <a:t>Diversificare i fornitori ed i Paesi di fornitura</a:t>
            </a:r>
          </a:p>
          <a:p>
            <a:r>
              <a:rPr lang="it-IT" dirty="0"/>
              <a:t>Il </a:t>
            </a:r>
            <a:r>
              <a:rPr lang="it-IT" b="1" dirty="0">
                <a:solidFill>
                  <a:srgbClr val="C00000"/>
                </a:solidFill>
              </a:rPr>
              <a:t>RITORNO delle SCORTE</a:t>
            </a:r>
            <a:r>
              <a:rPr lang="it-IT" dirty="0"/>
              <a:t>: Ottimizzare gli stock, mantenere stock tampone negli hub strategici per anticipare le interruzioni </a:t>
            </a:r>
          </a:p>
          <a:p>
            <a:r>
              <a:rPr lang="it-IT" b="1" dirty="0">
                <a:solidFill>
                  <a:srgbClr val="C00000"/>
                </a:solidFill>
              </a:rPr>
              <a:t>DIGITALIZZARE</a:t>
            </a:r>
            <a:r>
              <a:rPr lang="it-IT" dirty="0"/>
              <a:t> sempre di più la logistica, per seguire i flussi in tempo reale e reagire rapidamente ai cambiamenti, ma anche per sviluppare analisi PREDITTIVE sempre più affinate ed efficaci</a:t>
            </a:r>
          </a:p>
          <a:p>
            <a:r>
              <a:rPr lang="it-IT" b="1" dirty="0">
                <a:solidFill>
                  <a:srgbClr val="C00000"/>
                </a:solidFill>
              </a:rPr>
              <a:t>Gestire il RISCHIO</a:t>
            </a:r>
            <a:r>
              <a:rPr lang="it-IT" dirty="0"/>
              <a:t>, lavorando sui KPI, sui contratti di trasporto, integrando clausole flessibili per adattarsi </a:t>
            </a:r>
            <a:r>
              <a:rPr lang="it-IT" dirty="0" err="1"/>
              <a:t>agl</a:t>
            </a:r>
            <a:r>
              <a:rPr lang="it-IT" dirty="0"/>
              <a:t> </a:t>
            </a:r>
            <a:r>
              <a:rPr lang="it-IT" dirty="0" err="1"/>
              <a:t>iitinerari</a:t>
            </a:r>
            <a:r>
              <a:rPr lang="it-IT" dirty="0"/>
              <a:t> o per rinegoziare le tariffe in funzioni delle fluttuazioni di mercato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2AAE23B4-4D2E-D568-4286-BB4410E1128B}"/>
              </a:ext>
            </a:extLst>
          </p:cNvPr>
          <p:cNvSpPr txBox="1">
            <a:spLocks/>
          </p:cNvSpPr>
          <p:nvPr/>
        </p:nvSpPr>
        <p:spPr>
          <a:xfrm>
            <a:off x="1066107" y="1227311"/>
            <a:ext cx="9389918" cy="8125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Font typeface="Wingdings" panose="05000000000000000000" pitchFamily="2" charset="2"/>
              <a:buChar char="Ø"/>
            </a:pPr>
            <a:r>
              <a:rPr lang="it-IT" sz="3200" dirty="0">
                <a:solidFill>
                  <a:srgbClr val="C00000"/>
                </a:solidFill>
              </a:rPr>
              <a:t>servono strategie pro-attive per rafforzare la resilienza delle loro catene logistiche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122DC75-364C-E1A6-4490-72F86F84A683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1962345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4BD1-8CDA-035D-B7BD-9849E8D02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343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3600" b="1" dirty="0">
                <a:solidFill>
                  <a:schemeClr val="accent6">
                    <a:lumMod val="50000"/>
                  </a:schemeClr>
                </a:solidFill>
              </a:rPr>
              <a:t>La filiera del fresco: fragilità vs resilienza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07BD1B-43E1-E605-C06A-1B4363694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080" y="1808479"/>
            <a:ext cx="10515600" cy="416560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it-IT" dirty="0"/>
              <a:t>L certezza degli ultimi anni: la filiera del fresco non è solo lunga, è FRAGILE: basta poco per spezzarla</a:t>
            </a:r>
          </a:p>
          <a:p>
            <a:pPr>
              <a:spcAft>
                <a:spcPts val="1200"/>
              </a:spcAft>
            </a:pPr>
            <a:r>
              <a:rPr lang="it-IT" dirty="0"/>
              <a:t>Il fresco è GLOBALE nei flussi ma LOCALE nella strategia</a:t>
            </a:r>
          </a:p>
          <a:p>
            <a:pPr>
              <a:spcAft>
                <a:spcPts val="1200"/>
              </a:spcAft>
            </a:pPr>
            <a:r>
              <a:rPr lang="it-IT" dirty="0"/>
              <a:t>Fino al </a:t>
            </a:r>
            <a:r>
              <a:rPr lang="it-IT" b="1" dirty="0"/>
              <a:t>30% dello spreco alimentare</a:t>
            </a:r>
            <a:r>
              <a:rPr lang="it-IT" dirty="0"/>
              <a:t> è legato a inefficienze di filiera (logistica inclusa)</a:t>
            </a:r>
          </a:p>
          <a:p>
            <a:pPr>
              <a:spcAft>
                <a:spcPts val="1200"/>
              </a:spcAft>
            </a:pPr>
            <a:r>
              <a:rPr lang="it-IT" dirty="0"/>
              <a:t>Con 10/15 giorni di transito in più, la logistica diventa </a:t>
            </a:r>
            <a:r>
              <a:rPr lang="it-IT" b="1" dirty="0"/>
              <a:t>rischio commerciale diretto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75B9E8D-A43A-25A7-5BB3-7F22696E1519}"/>
              </a:ext>
            </a:extLst>
          </p:cNvPr>
          <p:cNvSpPr txBox="1"/>
          <p:nvPr/>
        </p:nvSpPr>
        <p:spPr>
          <a:xfrm>
            <a:off x="497840" y="5497026"/>
            <a:ext cx="110540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it-IT" sz="2800" b="1" dirty="0">
                <a:solidFill>
                  <a:srgbClr val="C00000"/>
                </a:solidFill>
              </a:rPr>
              <a:t>“La vera partita non è tra globale e locale, ma tra filiere che reggono gli shock e filiere che collassano quando il tempo si allunga”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120B1C2-A675-F096-6054-49F0A32B2819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2799798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BA493-72B8-9C61-A0E3-456B011BC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C71162-69D0-3588-20AD-16777314E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00" y="186297"/>
            <a:ext cx="10515600" cy="650239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z="3600" b="1" dirty="0">
                <a:solidFill>
                  <a:schemeClr val="accent6">
                    <a:lumMod val="50000"/>
                  </a:schemeClr>
                </a:solidFill>
              </a:rPr>
              <a:t>Cosa potrebbe cambiare davvero?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9362FA-5144-C341-D788-CE19D56FF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975361"/>
            <a:ext cx="10693400" cy="5012208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it-IT" sz="3400" b="1" dirty="0">
                <a:solidFill>
                  <a:srgbClr val="C00000"/>
                </a:solidFill>
              </a:rPr>
              <a:t>Quanto siamo vicini ad una crescente selezione per deperibilità?</a:t>
            </a:r>
          </a:p>
          <a:p>
            <a:pPr marL="720725" indent="-285750">
              <a:tabLst>
                <a:tab pos="355600" algn="l"/>
              </a:tabLst>
            </a:pPr>
            <a:r>
              <a:rPr lang="it-IT" dirty="0"/>
              <a:t>Prodotti ad </a:t>
            </a:r>
            <a:r>
              <a:rPr lang="it-IT" b="1" dirty="0"/>
              <a:t>alta </a:t>
            </a:r>
            <a:r>
              <a:rPr lang="it-IT" b="1" dirty="0" err="1"/>
              <a:t>shelf</a:t>
            </a:r>
            <a:r>
              <a:rPr lang="it-IT" b="1" dirty="0"/>
              <a:t> life</a:t>
            </a:r>
            <a:r>
              <a:rPr lang="it-IT" dirty="0"/>
              <a:t> (es. agrumi, mele) restano globali </a:t>
            </a:r>
          </a:p>
          <a:p>
            <a:pPr marL="720725" indent="-285750">
              <a:tabLst>
                <a:tab pos="355600" algn="l"/>
              </a:tabLst>
            </a:pPr>
            <a:r>
              <a:rPr lang="it-IT" dirty="0"/>
              <a:t>Prodotti </a:t>
            </a:r>
            <a:r>
              <a:rPr lang="it-IT" b="1" dirty="0"/>
              <a:t>ultra-freschi</a:t>
            </a:r>
            <a:r>
              <a:rPr lang="it-IT" dirty="0"/>
              <a:t> (IV gamma, </a:t>
            </a:r>
            <a:r>
              <a:rPr lang="it-IT" dirty="0" err="1"/>
              <a:t>berries</a:t>
            </a:r>
            <a:r>
              <a:rPr lang="it-IT" dirty="0"/>
              <a:t>, ready-to-</a:t>
            </a:r>
            <a:r>
              <a:rPr lang="it-IT" dirty="0" err="1"/>
              <a:t>eat</a:t>
            </a:r>
            <a:r>
              <a:rPr lang="it-IT" dirty="0"/>
              <a:t>) verso crescente regionalizzazione o produzione controllata (serre, indoor) </a:t>
            </a: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it-IT" sz="3400" b="1" dirty="0">
                <a:solidFill>
                  <a:srgbClr val="C00000"/>
                </a:solidFill>
              </a:rPr>
              <a:t>Accorciamento “strategico”, non totale</a:t>
            </a:r>
          </a:p>
          <a:p>
            <a:pPr marL="720725" indent="-285750"/>
            <a:r>
              <a:rPr lang="it-IT" dirty="0"/>
              <a:t>Crescono modelli di </a:t>
            </a:r>
            <a:r>
              <a:rPr lang="it-IT" b="1" dirty="0" err="1"/>
              <a:t>nearshoring</a:t>
            </a:r>
            <a:r>
              <a:rPr lang="it-IT" b="1" dirty="0"/>
              <a:t> agroalimentare</a:t>
            </a:r>
            <a:r>
              <a:rPr lang="it-IT" dirty="0"/>
              <a:t> </a:t>
            </a:r>
          </a:p>
          <a:p>
            <a:pPr marL="720725" indent="-285750"/>
            <a:r>
              <a:rPr lang="it-IT" dirty="0"/>
              <a:t>Europa: più produzioni in Spagna, Nord Africa, Balcani per servire mercati core </a:t>
            </a:r>
          </a:p>
          <a:p>
            <a:pPr marL="720725" indent="-285750"/>
            <a:r>
              <a:rPr lang="it-IT" dirty="0"/>
              <a:t>Non si elimina l’import globale, ma si </a:t>
            </a:r>
            <a:r>
              <a:rPr lang="it-IT" b="1" dirty="0"/>
              <a:t>riduce la dipendenza critica</a:t>
            </a: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it-IT" sz="3400" b="1" dirty="0">
                <a:solidFill>
                  <a:srgbClr val="C00000"/>
                </a:solidFill>
              </a:rPr>
              <a:t>Spostare produzione e logistica verso le aree di consumo</a:t>
            </a:r>
          </a:p>
          <a:p>
            <a:pPr marL="720725" indent="-285750"/>
            <a:r>
              <a:rPr lang="it-IT" dirty="0"/>
              <a:t>fo</a:t>
            </a:r>
            <a:r>
              <a:rPr lang="it-IT" altLang="it-IT" dirty="0"/>
              <a:t>od hub urbani, accorciano l’ultimo miglio e migliorano rotazioni </a:t>
            </a:r>
          </a:p>
          <a:p>
            <a:pPr marL="720725" indent="-285750"/>
            <a:r>
              <a:rPr lang="it-IT" altLang="it-IT" dirty="0"/>
              <a:t>Piattaforme multi-temperatura, flessibilità tra fresco, refrigerato, trasformato </a:t>
            </a:r>
          </a:p>
          <a:p>
            <a:pPr marL="720725" indent="-285750"/>
            <a:r>
              <a:rPr lang="it-IT" altLang="it-IT" dirty="0"/>
              <a:t>City logistics del fresco: meno traffico, più controllo qualità </a:t>
            </a:r>
          </a:p>
          <a:p>
            <a:pPr marL="720725" indent="-285750"/>
            <a:r>
              <a:rPr lang="it-IT" altLang="it-IT" dirty="0"/>
              <a:t>Produzione controllata: CEA (agricoltura in ambiente controllato), </a:t>
            </a:r>
            <a:r>
              <a:rPr lang="it-IT" altLang="it-IT" dirty="0" err="1"/>
              <a:t>vertical</a:t>
            </a:r>
            <a:r>
              <a:rPr lang="it-IT" altLang="it-IT" dirty="0"/>
              <a:t> farm</a:t>
            </a:r>
            <a:endParaRPr lang="it-IT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0174DE4-1ADE-E68F-C383-6FB04096B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7"/>
            <a:ext cx="4058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it-IT" alt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8" name="Segnaposto contenuto 2">
            <a:extLst>
              <a:ext uri="{FF2B5EF4-FFF2-40B4-BE49-F238E27FC236}">
                <a16:creationId xmlns:a16="http://schemas.microsoft.com/office/drawing/2014/main" id="{1DFCE9F0-D8BB-3FEE-49E1-B1A3FC8928A4}"/>
              </a:ext>
            </a:extLst>
          </p:cNvPr>
          <p:cNvSpPr txBox="1">
            <a:spLocks/>
          </p:cNvSpPr>
          <p:nvPr/>
        </p:nvSpPr>
        <p:spPr>
          <a:xfrm>
            <a:off x="477520" y="5882639"/>
            <a:ext cx="10515600" cy="8704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>
              <a:buFont typeface="Arial" panose="020B0604020202020204" pitchFamily="34" charset="0"/>
              <a:buNone/>
            </a:pPr>
            <a:r>
              <a:rPr lang="it-IT" b="1" dirty="0">
                <a:solidFill>
                  <a:srgbClr val="C00000"/>
                </a:solidFill>
              </a:rPr>
              <a:t>“costruire filiere più corte o filiere più intelligenti? E soprattutto: chi decide cosa resta globale e cosa diventa locale?”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81DA6B5-8DB1-5B91-4EC9-37ED3027C09F}"/>
              </a:ext>
            </a:extLst>
          </p:cNvPr>
          <p:cNvSpPr txBox="1"/>
          <p:nvPr/>
        </p:nvSpPr>
        <p:spPr>
          <a:xfrm>
            <a:off x="9093200" y="6492875"/>
            <a:ext cx="2621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i="1" dirty="0"/>
              <a:t>Luca Lanini, CibuSalus srl 2026</a:t>
            </a:r>
          </a:p>
        </p:txBody>
      </p:sp>
    </p:spTree>
    <p:extLst>
      <p:ext uri="{BB962C8B-B14F-4D97-AF65-F5344CB8AC3E}">
        <p14:creationId xmlns:p14="http://schemas.microsoft.com/office/powerpoint/2010/main" val="27767751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861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Tema di Office</vt:lpstr>
      <vt:lpstr>La logistica  alla sfida dell’incertezza</vt:lpstr>
      <vt:lpstr>La logistica, diventa trasmissione dell’instabilità</vt:lpstr>
      <vt:lpstr>Presentazione standard di PowerPoint</vt:lpstr>
      <vt:lpstr>Lo scenario: mare e container </vt:lpstr>
      <vt:lpstr>Impatti delle tensioni geopolitiche sulla logistica</vt:lpstr>
      <vt:lpstr>Nuove strategie per minimizzare gli impatti</vt:lpstr>
      <vt:lpstr>La filiera del fresco: fragilità vs resilienza</vt:lpstr>
      <vt:lpstr>Cosa potrebbe cambiare davvero?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Luca Lanini</dc:creator>
  <cp:lastModifiedBy>Luca Lanini</cp:lastModifiedBy>
  <cp:revision>1</cp:revision>
  <dcterms:created xsi:type="dcterms:W3CDTF">2026-05-10T09:16:46Z</dcterms:created>
  <dcterms:modified xsi:type="dcterms:W3CDTF">2026-05-13T06:45:04Z</dcterms:modified>
</cp:coreProperties>
</file>